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316" r:id="rId2"/>
    <p:sldId id="317" r:id="rId3"/>
    <p:sldId id="319" r:id="rId4"/>
    <p:sldId id="310" r:id="rId5"/>
    <p:sldId id="277" r:id="rId6"/>
    <p:sldId id="297" r:id="rId7"/>
    <p:sldId id="266" r:id="rId8"/>
    <p:sldId id="275" r:id="rId9"/>
    <p:sldId id="320" r:id="rId10"/>
    <p:sldId id="302" r:id="rId11"/>
    <p:sldId id="303" r:id="rId12"/>
    <p:sldId id="282" r:id="rId13"/>
    <p:sldId id="306" r:id="rId14"/>
    <p:sldId id="321" r:id="rId15"/>
    <p:sldId id="291" r:id="rId16"/>
    <p:sldId id="298" r:id="rId17"/>
    <p:sldId id="299" r:id="rId18"/>
    <p:sldId id="294" r:id="rId19"/>
    <p:sldId id="322" r:id="rId20"/>
    <p:sldId id="267" r:id="rId21"/>
    <p:sldId id="313" r:id="rId22"/>
    <p:sldId id="261" r:id="rId23"/>
    <p:sldId id="265" r:id="rId24"/>
    <p:sldId id="323" r:id="rId25"/>
    <p:sldId id="315" r:id="rId26"/>
    <p:sldId id="270" r:id="rId27"/>
    <p:sldId id="276" r:id="rId28"/>
    <p:sldId id="279" r:id="rId29"/>
    <p:sldId id="296" r:id="rId30"/>
    <p:sldId id="324" r:id="rId31"/>
    <p:sldId id="325" r:id="rId32"/>
  </p:sldIdLst>
  <p:sldSz cx="9144000" cy="5143500" type="screen16x9"/>
  <p:notesSz cx="6858000" cy="9144000"/>
  <p:custDataLst>
    <p:tags r:id="rId34"/>
  </p:custDataLst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D6D"/>
    <a:srgbClr val="6FB897"/>
    <a:srgbClr val="2B94B6"/>
    <a:srgbClr val="00A4E6"/>
    <a:srgbClr val="004785"/>
    <a:srgbClr val="046FB6"/>
    <a:srgbClr val="77BE90"/>
    <a:srgbClr val="31A5C2"/>
    <a:srgbClr val="0B275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78" y="5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B4A8B7-2275-4E48-8E55-2F64C82D6AEE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062F2-1D27-4FF1-BAE7-E70F85800F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7446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382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3152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206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51224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186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1440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747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82629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4408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55261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812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96194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59248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39976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717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8620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02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5719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837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524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47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062F2-1D27-4FF1-BAE7-E70F85800F0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1961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47203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4967">
          <p15:clr>
            <a:srgbClr val="FBAE40"/>
          </p15:clr>
        </p15:guide>
        <p15:guide id="0" orient="horz" pos="2160" userDrawn="1">
          <p15:clr>
            <a:srgbClr val="FBAE40"/>
          </p15:clr>
        </p15:guide>
        <p15:guide id="2" pos="662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9961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0244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pattFill prst="pct5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任意多边形 6"/>
          <p:cNvSpPr/>
          <p:nvPr userDrawn="1"/>
        </p:nvSpPr>
        <p:spPr>
          <a:xfrm rot="2700000">
            <a:off x="7689748" y="4348398"/>
            <a:ext cx="1177800" cy="1177800"/>
          </a:xfrm>
          <a:custGeom>
            <a:avLst/>
            <a:gdLst>
              <a:gd name="connsiteX0" fmla="*/ 0 w 4680599"/>
              <a:gd name="connsiteY0" fmla="*/ 0 h 4680600"/>
              <a:gd name="connsiteX1" fmla="*/ 4680599 w 4680599"/>
              <a:gd name="connsiteY1" fmla="*/ 0 h 4680600"/>
              <a:gd name="connsiteX2" fmla="*/ 4680599 w 4680599"/>
              <a:gd name="connsiteY2" fmla="*/ 4680599 h 4680600"/>
              <a:gd name="connsiteX3" fmla="*/ 0 w 4680599"/>
              <a:gd name="connsiteY3" fmla="*/ 4680600 h 4680600"/>
              <a:gd name="connsiteX4" fmla="*/ 0 w 4680599"/>
              <a:gd name="connsiteY4" fmla="*/ 0 h 4680600"/>
              <a:gd name="connsiteX5" fmla="*/ 813656 w 4680599"/>
              <a:gd name="connsiteY5" fmla="*/ 813659 h 4680600"/>
              <a:gd name="connsiteX6" fmla="*/ 813656 w 4680599"/>
              <a:gd name="connsiteY6" fmla="*/ 3765987 h 4680600"/>
              <a:gd name="connsiteX7" fmla="*/ 3765984 w 4680599"/>
              <a:gd name="connsiteY7" fmla="*/ 3765987 h 4680600"/>
              <a:gd name="connsiteX8" fmla="*/ 3765984 w 4680599"/>
              <a:gd name="connsiteY8" fmla="*/ 813659 h 4680600"/>
              <a:gd name="connsiteX9" fmla="*/ 813656 w 4680599"/>
              <a:gd name="connsiteY9" fmla="*/ 813659 h 468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680599" h="4680600">
                <a:moveTo>
                  <a:pt x="0" y="0"/>
                </a:moveTo>
                <a:lnTo>
                  <a:pt x="4680599" y="0"/>
                </a:lnTo>
                <a:lnTo>
                  <a:pt x="4680599" y="4680599"/>
                </a:lnTo>
                <a:lnTo>
                  <a:pt x="0" y="4680600"/>
                </a:lnTo>
                <a:lnTo>
                  <a:pt x="0" y="0"/>
                </a:lnTo>
                <a:close/>
                <a:moveTo>
                  <a:pt x="813656" y="813659"/>
                </a:moveTo>
                <a:lnTo>
                  <a:pt x="813656" y="3765987"/>
                </a:lnTo>
                <a:lnTo>
                  <a:pt x="3765984" y="3765987"/>
                </a:lnTo>
                <a:lnTo>
                  <a:pt x="3765984" y="813659"/>
                </a:lnTo>
                <a:lnTo>
                  <a:pt x="813656" y="813659"/>
                </a:ln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564"/>
          <a:stretch/>
        </p:blipFill>
        <p:spPr>
          <a:xfrm>
            <a:off x="0" y="3857030"/>
            <a:ext cx="9144000" cy="1286470"/>
          </a:xfrm>
          <a:prstGeom prst="rect">
            <a:avLst/>
          </a:prstGeom>
        </p:spPr>
      </p:pic>
      <p:sp>
        <p:nvSpPr>
          <p:cNvPr id="9" name="斜纹 8"/>
          <p:cNvSpPr/>
          <p:nvPr userDrawn="1"/>
        </p:nvSpPr>
        <p:spPr>
          <a:xfrm>
            <a:off x="0" y="-976"/>
            <a:ext cx="821753" cy="832671"/>
          </a:xfrm>
          <a:prstGeom prst="diagStripe">
            <a:avLst>
              <a:gd name="adj" fmla="val 29220"/>
            </a:avLst>
          </a:prstGeom>
          <a:gradFill flip="none" rotWithShape="1">
            <a:gsLst>
              <a:gs pos="20000">
                <a:srgbClr val="046FB6"/>
              </a:gs>
              <a:gs pos="100000">
                <a:srgbClr val="00478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609152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72174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636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8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139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4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400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3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390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3617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552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SO_FD"/>
          <p:cNvSpPr>
            <a:spLocks noGrp="1"/>
          </p:cNvSpPr>
          <p:nvPr>
            <p:ph type="dt" sz="half" idx="2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D555F-9976-4A75-82D8-820AE74CA973}" type="datetimeFigureOut">
              <a:rPr lang="zh-CN" altLang="en-US" smtClean="0"/>
              <a:t>2021/3/18</a:t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3"/>
          </p:nvPr>
        </p:nvSpPr>
        <p:spPr>
          <a:xfrm>
            <a:off x="3028950" y="4767267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KSO_FN"/>
          <p:cNvSpPr>
            <a:spLocks noGrp="1"/>
          </p:cNvSpPr>
          <p:nvPr>
            <p:ph type="sldNum" sz="quarter" idx="4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02619-55F8-476A-B43E-C57EE7634E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647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chemeClr val="bg1"/>
          </a:solidFill>
          <a:effectLst/>
          <a:latin typeface="+mj-ea"/>
          <a:ea typeface="+mj-ea"/>
          <a:cs typeface="+mj-cs"/>
        </a:defRPr>
      </a:lvl1pPr>
    </p:titleStyle>
    <p:bodyStyle>
      <a:lvl1pPr marL="271463" indent="-271463" algn="just" defTabSz="51435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accent1"/>
        </a:buClr>
        <a:buSzPct val="50000"/>
        <a:buFont typeface="Wingdings 2" panose="05020102010507070707" pitchFamily="18" charset="2"/>
        <a:buChar char=""/>
        <a:defRPr lang="zh-CN" altLang="en-US" sz="1800" kern="1200" baseline="0" dirty="0" smtClean="0">
          <a:solidFill>
            <a:schemeClr val="accent1"/>
          </a:solidFill>
          <a:latin typeface="+mn-ea"/>
          <a:ea typeface="+mn-ea"/>
          <a:cs typeface="+mn-cs"/>
        </a:defRPr>
      </a:lvl1pPr>
      <a:lvl2pPr marL="271463" indent="-271463" algn="just" defTabSz="51435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400" kern="1200" baseline="0">
          <a:solidFill>
            <a:schemeClr val="tx1"/>
          </a:solidFill>
          <a:latin typeface="+mn-ea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125"/>
          <a:stretch/>
        </p:blipFill>
        <p:spPr>
          <a:xfrm>
            <a:off x="0" y="3679312"/>
            <a:ext cx="5292080" cy="1438416"/>
          </a:xfrm>
          <a:prstGeom prst="rect">
            <a:avLst/>
          </a:prstGeom>
        </p:spPr>
      </p:pic>
      <p:sp>
        <p:nvSpPr>
          <p:cNvPr id="3" name="等腰三角形 2"/>
          <p:cNvSpPr/>
          <p:nvPr/>
        </p:nvSpPr>
        <p:spPr>
          <a:xfrm rot="5400000">
            <a:off x="-332254" y="817182"/>
            <a:ext cx="1452550" cy="77393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任意多边形 32"/>
          <p:cNvSpPr/>
          <p:nvPr/>
        </p:nvSpPr>
        <p:spPr>
          <a:xfrm rot="2700000">
            <a:off x="5733363" y="346296"/>
            <a:ext cx="1177800" cy="1177800"/>
          </a:xfrm>
          <a:custGeom>
            <a:avLst/>
            <a:gdLst>
              <a:gd name="connsiteX0" fmla="*/ 0 w 4680599"/>
              <a:gd name="connsiteY0" fmla="*/ 0 h 4680600"/>
              <a:gd name="connsiteX1" fmla="*/ 4680599 w 4680599"/>
              <a:gd name="connsiteY1" fmla="*/ 0 h 4680600"/>
              <a:gd name="connsiteX2" fmla="*/ 4680599 w 4680599"/>
              <a:gd name="connsiteY2" fmla="*/ 4680599 h 4680600"/>
              <a:gd name="connsiteX3" fmla="*/ 0 w 4680599"/>
              <a:gd name="connsiteY3" fmla="*/ 4680600 h 4680600"/>
              <a:gd name="connsiteX4" fmla="*/ 0 w 4680599"/>
              <a:gd name="connsiteY4" fmla="*/ 0 h 4680600"/>
              <a:gd name="connsiteX5" fmla="*/ 813656 w 4680599"/>
              <a:gd name="connsiteY5" fmla="*/ 813659 h 4680600"/>
              <a:gd name="connsiteX6" fmla="*/ 813656 w 4680599"/>
              <a:gd name="connsiteY6" fmla="*/ 3765987 h 4680600"/>
              <a:gd name="connsiteX7" fmla="*/ 3765984 w 4680599"/>
              <a:gd name="connsiteY7" fmla="*/ 3765987 h 4680600"/>
              <a:gd name="connsiteX8" fmla="*/ 3765984 w 4680599"/>
              <a:gd name="connsiteY8" fmla="*/ 813659 h 4680600"/>
              <a:gd name="connsiteX9" fmla="*/ 813656 w 4680599"/>
              <a:gd name="connsiteY9" fmla="*/ 813659 h 468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680599" h="4680600">
                <a:moveTo>
                  <a:pt x="0" y="0"/>
                </a:moveTo>
                <a:lnTo>
                  <a:pt x="4680599" y="0"/>
                </a:lnTo>
                <a:lnTo>
                  <a:pt x="4680599" y="4680599"/>
                </a:lnTo>
                <a:lnTo>
                  <a:pt x="0" y="4680600"/>
                </a:lnTo>
                <a:lnTo>
                  <a:pt x="0" y="0"/>
                </a:lnTo>
                <a:close/>
                <a:moveTo>
                  <a:pt x="813656" y="813659"/>
                </a:moveTo>
                <a:lnTo>
                  <a:pt x="813656" y="3765987"/>
                </a:lnTo>
                <a:lnTo>
                  <a:pt x="3765984" y="3765987"/>
                </a:lnTo>
                <a:lnTo>
                  <a:pt x="3765984" y="813659"/>
                </a:lnTo>
                <a:lnTo>
                  <a:pt x="813656" y="813659"/>
                </a:ln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斜纹 5"/>
          <p:cNvSpPr/>
          <p:nvPr/>
        </p:nvSpPr>
        <p:spPr>
          <a:xfrm rot="10800000">
            <a:off x="4211960" y="1635646"/>
            <a:ext cx="3461857" cy="3507854"/>
          </a:xfrm>
          <a:prstGeom prst="diagStripe">
            <a:avLst>
              <a:gd name="adj" fmla="val 4612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3" name="斜纹 22"/>
          <p:cNvSpPr/>
          <p:nvPr/>
        </p:nvSpPr>
        <p:spPr>
          <a:xfrm rot="10800000">
            <a:off x="3097945" y="1719537"/>
            <a:ext cx="3379064" cy="3423961"/>
          </a:xfrm>
          <a:prstGeom prst="diagStripe">
            <a:avLst>
              <a:gd name="adj" fmla="val 41422"/>
            </a:avLst>
          </a:prstGeom>
          <a:solidFill>
            <a:srgbClr val="0047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6" r="33546"/>
          <a:stretch>
            <a:fillRect/>
          </a:stretch>
        </p:blipFill>
        <p:spPr>
          <a:xfrm>
            <a:off x="5953699" y="463179"/>
            <a:ext cx="4198413" cy="4196386"/>
          </a:xfrm>
          <a:custGeom>
            <a:avLst/>
            <a:gdLst>
              <a:gd name="connsiteX0" fmla="*/ 2089843 w 4198413"/>
              <a:gd name="connsiteY0" fmla="*/ 0 h 4196386"/>
              <a:gd name="connsiteX1" fmla="*/ 4198413 w 4198413"/>
              <a:gd name="connsiteY1" fmla="*/ 2108571 h 4196386"/>
              <a:gd name="connsiteX2" fmla="*/ 2110598 w 4198413"/>
              <a:gd name="connsiteY2" fmla="*/ 4196386 h 4196386"/>
              <a:gd name="connsiteX3" fmla="*/ 2069088 w 4198413"/>
              <a:gd name="connsiteY3" fmla="*/ 4196386 h 4196386"/>
              <a:gd name="connsiteX4" fmla="*/ 0 w 4198413"/>
              <a:gd name="connsiteY4" fmla="*/ 2127299 h 4196386"/>
              <a:gd name="connsiteX5" fmla="*/ 0 w 4198413"/>
              <a:gd name="connsiteY5" fmla="*/ 2089843 h 4196386"/>
              <a:gd name="connsiteX6" fmla="*/ 2089843 w 4198413"/>
              <a:gd name="connsiteY6" fmla="*/ 0 h 419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413" h="4196386">
                <a:moveTo>
                  <a:pt x="2089843" y="0"/>
                </a:moveTo>
                <a:lnTo>
                  <a:pt x="4198413" y="2108571"/>
                </a:lnTo>
                <a:lnTo>
                  <a:pt x="2110598" y="4196386"/>
                </a:lnTo>
                <a:lnTo>
                  <a:pt x="2069088" y="4196386"/>
                </a:lnTo>
                <a:lnTo>
                  <a:pt x="0" y="2127299"/>
                </a:lnTo>
                <a:lnTo>
                  <a:pt x="0" y="2089843"/>
                </a:lnTo>
                <a:lnTo>
                  <a:pt x="2089843" y="0"/>
                </a:lnTo>
                <a:close/>
              </a:path>
            </a:pathLst>
          </a:cu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6" t="50412" r="100000" b="48707"/>
          <a:stretch>
            <a:fillRect/>
          </a:stretch>
        </p:blipFill>
        <p:spPr>
          <a:xfrm>
            <a:off x="5934971" y="2553022"/>
            <a:ext cx="18728" cy="37456"/>
          </a:xfrm>
          <a:custGeom>
            <a:avLst/>
            <a:gdLst>
              <a:gd name="connsiteX0" fmla="*/ 18728 w 18728"/>
              <a:gd name="connsiteY0" fmla="*/ 0 h 37456"/>
              <a:gd name="connsiteX1" fmla="*/ 18728 w 18728"/>
              <a:gd name="connsiteY1" fmla="*/ 37456 h 37456"/>
              <a:gd name="connsiteX2" fmla="*/ 0 w 18728"/>
              <a:gd name="connsiteY2" fmla="*/ 18728 h 37456"/>
              <a:gd name="connsiteX3" fmla="*/ 18728 w 18728"/>
              <a:gd name="connsiteY3" fmla="*/ 0 h 37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28" h="37456">
                <a:moveTo>
                  <a:pt x="18728" y="0"/>
                </a:moveTo>
                <a:lnTo>
                  <a:pt x="18728" y="37456"/>
                </a:lnTo>
                <a:lnTo>
                  <a:pt x="0" y="18728"/>
                </a:lnTo>
                <a:lnTo>
                  <a:pt x="18728" y="0"/>
                </a:lnTo>
                <a:close/>
              </a:path>
            </a:pathLst>
          </a:cu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0" t="100000" r="66593" b="-489"/>
          <a:stretch>
            <a:fillRect/>
          </a:stretch>
        </p:blipFill>
        <p:spPr>
          <a:xfrm>
            <a:off x="8022787" y="4659565"/>
            <a:ext cx="41510" cy="20755"/>
          </a:xfrm>
          <a:custGeom>
            <a:avLst/>
            <a:gdLst>
              <a:gd name="connsiteX0" fmla="*/ 0 w 41510"/>
              <a:gd name="connsiteY0" fmla="*/ 0 h 20755"/>
              <a:gd name="connsiteX1" fmla="*/ 41510 w 41510"/>
              <a:gd name="connsiteY1" fmla="*/ 0 h 20755"/>
              <a:gd name="connsiteX2" fmla="*/ 20755 w 41510"/>
              <a:gd name="connsiteY2" fmla="*/ 20755 h 20755"/>
              <a:gd name="connsiteX3" fmla="*/ 0 w 41510"/>
              <a:gd name="connsiteY3" fmla="*/ 0 h 20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510" h="20755">
                <a:moveTo>
                  <a:pt x="0" y="0"/>
                </a:moveTo>
                <a:lnTo>
                  <a:pt x="41510" y="0"/>
                </a:lnTo>
                <a:lnTo>
                  <a:pt x="20755" y="2075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8" name="任意多边形 7"/>
          <p:cNvSpPr/>
          <p:nvPr/>
        </p:nvSpPr>
        <p:spPr>
          <a:xfrm rot="2700000">
            <a:off x="5685400" y="302836"/>
            <a:ext cx="4680599" cy="4680600"/>
          </a:xfrm>
          <a:custGeom>
            <a:avLst/>
            <a:gdLst>
              <a:gd name="connsiteX0" fmla="*/ 0 w 4680599"/>
              <a:gd name="connsiteY0" fmla="*/ 0 h 4680600"/>
              <a:gd name="connsiteX1" fmla="*/ 4680599 w 4680599"/>
              <a:gd name="connsiteY1" fmla="*/ 0 h 4680600"/>
              <a:gd name="connsiteX2" fmla="*/ 4680599 w 4680599"/>
              <a:gd name="connsiteY2" fmla="*/ 4680599 h 4680600"/>
              <a:gd name="connsiteX3" fmla="*/ 0 w 4680599"/>
              <a:gd name="connsiteY3" fmla="*/ 4680600 h 4680600"/>
              <a:gd name="connsiteX4" fmla="*/ 0 w 4680599"/>
              <a:gd name="connsiteY4" fmla="*/ 0 h 4680600"/>
              <a:gd name="connsiteX5" fmla="*/ 813656 w 4680599"/>
              <a:gd name="connsiteY5" fmla="*/ 813659 h 4680600"/>
              <a:gd name="connsiteX6" fmla="*/ 813656 w 4680599"/>
              <a:gd name="connsiteY6" fmla="*/ 3765987 h 4680600"/>
              <a:gd name="connsiteX7" fmla="*/ 3765984 w 4680599"/>
              <a:gd name="connsiteY7" fmla="*/ 3765987 h 4680600"/>
              <a:gd name="connsiteX8" fmla="*/ 3765984 w 4680599"/>
              <a:gd name="connsiteY8" fmla="*/ 813659 h 4680600"/>
              <a:gd name="connsiteX9" fmla="*/ 813656 w 4680599"/>
              <a:gd name="connsiteY9" fmla="*/ 813659 h 468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680599" h="4680600">
                <a:moveTo>
                  <a:pt x="0" y="0"/>
                </a:moveTo>
                <a:lnTo>
                  <a:pt x="4680599" y="0"/>
                </a:lnTo>
                <a:lnTo>
                  <a:pt x="4680599" y="4680599"/>
                </a:lnTo>
                <a:lnTo>
                  <a:pt x="0" y="4680600"/>
                </a:lnTo>
                <a:lnTo>
                  <a:pt x="0" y="0"/>
                </a:lnTo>
                <a:close/>
                <a:moveTo>
                  <a:pt x="813656" y="813659"/>
                </a:moveTo>
                <a:lnTo>
                  <a:pt x="813656" y="3765987"/>
                </a:lnTo>
                <a:lnTo>
                  <a:pt x="3765984" y="3765987"/>
                </a:lnTo>
                <a:lnTo>
                  <a:pt x="3765984" y="813659"/>
                </a:lnTo>
                <a:lnTo>
                  <a:pt x="813656" y="813659"/>
                </a:lnTo>
                <a:close/>
              </a:path>
            </a:pathLst>
          </a:custGeom>
          <a:gradFill>
            <a:gsLst>
              <a:gs pos="0">
                <a:srgbClr val="004785"/>
              </a:gs>
              <a:gs pos="100000">
                <a:srgbClr val="00A4E6"/>
              </a:gs>
            </a:gsLst>
            <a:lin ang="13500000" scaled="1"/>
          </a:gradFill>
          <a:ln>
            <a:noFill/>
          </a:ln>
          <a:effectLst>
            <a:innerShdw blurRad="317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任意多边形 8"/>
          <p:cNvSpPr/>
          <p:nvPr/>
        </p:nvSpPr>
        <p:spPr>
          <a:xfrm rot="2700000">
            <a:off x="5688225" y="2306275"/>
            <a:ext cx="493492" cy="493492"/>
          </a:xfrm>
          <a:custGeom>
            <a:avLst/>
            <a:gdLst>
              <a:gd name="connsiteX0" fmla="*/ 0 w 2952328"/>
              <a:gd name="connsiteY0" fmla="*/ 0 h 2952328"/>
              <a:gd name="connsiteX1" fmla="*/ 2952328 w 2952328"/>
              <a:gd name="connsiteY1" fmla="*/ 0 h 2952328"/>
              <a:gd name="connsiteX2" fmla="*/ 2952328 w 2952328"/>
              <a:gd name="connsiteY2" fmla="*/ 2952328 h 2952328"/>
              <a:gd name="connsiteX3" fmla="*/ 0 w 2952328"/>
              <a:gd name="connsiteY3" fmla="*/ 2952328 h 2952328"/>
              <a:gd name="connsiteX4" fmla="*/ 0 w 2952328"/>
              <a:gd name="connsiteY4" fmla="*/ 0 h 295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328" h="2952328">
                <a:moveTo>
                  <a:pt x="0" y="0"/>
                </a:moveTo>
                <a:lnTo>
                  <a:pt x="2952328" y="0"/>
                </a:lnTo>
                <a:lnTo>
                  <a:pt x="2952328" y="2952328"/>
                </a:lnTo>
                <a:lnTo>
                  <a:pt x="0" y="2952328"/>
                </a:lnTo>
                <a:lnTo>
                  <a:pt x="0" y="0"/>
                </a:lnTo>
                <a:close/>
              </a:path>
            </a:pathLst>
          </a:custGeom>
          <a:solidFill>
            <a:srgbClr val="00A4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33947" y="54059"/>
            <a:ext cx="2653290" cy="15815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000" dirty="0" smtClean="0">
                <a:gradFill flip="none" rotWithShape="1">
                  <a:gsLst>
                    <a:gs pos="20000">
                      <a:srgbClr val="88CBDC">
                        <a:alpha val="0"/>
                      </a:srgbClr>
                    </a:gs>
                    <a:gs pos="92000">
                      <a:srgbClr val="00A4E6"/>
                    </a:gs>
                  </a:gsLst>
                  <a:lin ang="16200000" scaled="1"/>
                  <a:tileRect/>
                </a:gra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2021</a:t>
            </a:r>
            <a:endParaRPr lang="zh-CN" altLang="en-US" sz="8000" dirty="0" smtClean="0">
              <a:gradFill flip="none" rotWithShape="1">
                <a:gsLst>
                  <a:gs pos="20000">
                    <a:srgbClr val="88CBDC">
                      <a:alpha val="0"/>
                    </a:srgbClr>
                  </a:gs>
                  <a:gs pos="92000">
                    <a:srgbClr val="00A4E6"/>
                  </a:gs>
                </a:gsLst>
                <a:lin ang="16200000" scaled="1"/>
                <a:tileRect/>
              </a:gra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588567" y="1054341"/>
            <a:ext cx="4758034" cy="1162609"/>
            <a:chOff x="479015" y="1086718"/>
            <a:chExt cx="4758034" cy="1162609"/>
          </a:xfrm>
        </p:grpSpPr>
        <p:sp>
          <p:nvSpPr>
            <p:cNvPr id="17" name="文本框 16"/>
            <p:cNvSpPr txBox="1"/>
            <p:nvPr/>
          </p:nvSpPr>
          <p:spPr>
            <a:xfrm>
              <a:off x="479015" y="1086718"/>
              <a:ext cx="4758034" cy="8369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4000" dirty="0" smtClean="0">
                  <a:latin typeface="阿里巴巴普惠体 H" panose="00020600040101010101" pitchFamily="18" charset="-122"/>
                  <a:ea typeface="阿里巴巴普惠体 H" panose="00020600040101010101" pitchFamily="18" charset="-122"/>
                  <a:cs typeface="阿里巴巴普惠体 H" panose="00020600040101010101" pitchFamily="18" charset="-122"/>
                  <a:sym typeface="+mn-lt"/>
                </a:rPr>
                <a:t>几何风总结汇报通用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479016" y="1941550"/>
              <a:ext cx="464561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dirty="0" smtClean="0"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 GEOMETRIC WIND WORK SUMMARY REPORT </a:t>
              </a:r>
              <a:endParaRPr lang="zh-CN" altLang="en-US" dirty="0"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endParaRPr>
            </a:p>
          </p:txBody>
        </p:sp>
      </p:grpSp>
      <p:sp>
        <p:nvSpPr>
          <p:cNvPr id="29" name="平行四边形 28"/>
          <p:cNvSpPr/>
          <p:nvPr/>
        </p:nvSpPr>
        <p:spPr>
          <a:xfrm>
            <a:off x="775321" y="2355726"/>
            <a:ext cx="4156719" cy="45719"/>
          </a:xfrm>
          <a:prstGeom prst="parallelogram">
            <a:avLst/>
          </a:prstGeom>
          <a:gradFill flip="none" rotWithShape="1">
            <a:gsLst>
              <a:gs pos="0">
                <a:srgbClr val="88CBDC">
                  <a:alpha val="0"/>
                </a:srgbClr>
              </a:gs>
              <a:gs pos="100000">
                <a:srgbClr val="00A4E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661269" y="2540221"/>
            <a:ext cx="3951723" cy="372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工作总结   </a:t>
            </a:r>
            <a:r>
              <a:rPr lang="en-US" altLang="zh-CN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/   </a:t>
            </a: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工作汇报  </a:t>
            </a:r>
            <a:r>
              <a:rPr lang="en-US" altLang="zh-CN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/  </a:t>
            </a: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述职演示  </a:t>
            </a:r>
            <a:r>
              <a:rPr lang="en-US" altLang="zh-CN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/   </a:t>
            </a: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商务通用</a:t>
            </a:r>
          </a:p>
        </p:txBody>
      </p:sp>
      <p:sp>
        <p:nvSpPr>
          <p:cNvPr id="31" name="平行四边形 30"/>
          <p:cNvSpPr/>
          <p:nvPr/>
        </p:nvSpPr>
        <p:spPr>
          <a:xfrm>
            <a:off x="775321" y="3035434"/>
            <a:ext cx="4156719" cy="45719"/>
          </a:xfrm>
          <a:prstGeom prst="parallelogram">
            <a:avLst/>
          </a:prstGeom>
          <a:gradFill flip="none" rotWithShape="1">
            <a:gsLst>
              <a:gs pos="0">
                <a:srgbClr val="88CBDC">
                  <a:alpha val="0"/>
                </a:srgbClr>
              </a:gs>
              <a:gs pos="100000">
                <a:srgbClr val="00A4E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788098" y="3573781"/>
            <a:ext cx="1729961" cy="4274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800" dirty="0" smtClean="0">
                <a:latin typeface="+mn-ea"/>
              </a:rPr>
              <a:t>@51PPT</a:t>
            </a:r>
            <a:r>
              <a:rPr lang="zh-CN" altLang="en-US" sz="1800" dirty="0" smtClean="0">
                <a:latin typeface="+mn-ea"/>
              </a:rPr>
              <a:t>模板网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-235160" y="1559993"/>
            <a:ext cx="1006705" cy="536385"/>
          </a:xfrm>
          <a:prstGeom prst="triangle">
            <a:avLst/>
          </a:prstGeom>
          <a:solidFill>
            <a:srgbClr val="0047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5513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47664" y="1059582"/>
            <a:ext cx="2489859" cy="2500099"/>
            <a:chOff x="1514811" y="975155"/>
            <a:chExt cx="2489859" cy="2500099"/>
          </a:xfrm>
        </p:grpSpPr>
        <p:sp>
          <p:nvSpPr>
            <p:cNvPr id="3" name="Freeform 10"/>
            <p:cNvSpPr>
              <a:spLocks/>
            </p:cNvSpPr>
            <p:nvPr/>
          </p:nvSpPr>
          <p:spPr bwMode="auto">
            <a:xfrm>
              <a:off x="2544384" y="975155"/>
              <a:ext cx="1460286" cy="1613266"/>
            </a:xfrm>
            <a:custGeom>
              <a:avLst/>
              <a:gdLst>
                <a:gd name="T0" fmla="*/ 1606 w 3207"/>
                <a:gd name="T1" fmla="*/ 3189 h 3541"/>
                <a:gd name="T2" fmla="*/ 2390 w 3207"/>
                <a:gd name="T3" fmla="*/ 3541 h 3541"/>
                <a:gd name="T4" fmla="*/ 3206 w 3207"/>
                <a:gd name="T5" fmla="*/ 2917 h 3541"/>
                <a:gd name="T6" fmla="*/ 3207 w 3207"/>
                <a:gd name="T7" fmla="*/ 2918 h 3541"/>
                <a:gd name="T8" fmla="*/ 6 w 3207"/>
                <a:gd name="T9" fmla="*/ 5 h 3541"/>
                <a:gd name="T10" fmla="*/ 3 w 3207"/>
                <a:gd name="T11" fmla="*/ 0 h 3541"/>
                <a:gd name="T12" fmla="*/ 6 w 3207"/>
                <a:gd name="T13" fmla="*/ 5 h 3541"/>
                <a:gd name="T14" fmla="*/ 598 w 3207"/>
                <a:gd name="T15" fmla="*/ 805 h 3541"/>
                <a:gd name="T16" fmla="*/ 230 w 3207"/>
                <a:gd name="T17" fmla="*/ 1621 h 3541"/>
                <a:gd name="T18" fmla="*/ 231 w 3207"/>
                <a:gd name="T19" fmla="*/ 1625 h 3541"/>
                <a:gd name="T20" fmla="*/ 1606 w 3207"/>
                <a:gd name="T21" fmla="*/ 3189 h 3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07" h="3541">
                  <a:moveTo>
                    <a:pt x="1606" y="3189"/>
                  </a:moveTo>
                  <a:lnTo>
                    <a:pt x="2390" y="3541"/>
                  </a:lnTo>
                  <a:lnTo>
                    <a:pt x="3206" y="2917"/>
                  </a:lnTo>
                  <a:lnTo>
                    <a:pt x="3207" y="2918"/>
                  </a:lnTo>
                  <a:cubicBezTo>
                    <a:pt x="3055" y="1282"/>
                    <a:pt x="1679" y="0"/>
                    <a:pt x="6" y="5"/>
                  </a:cubicBezTo>
                  <a:lnTo>
                    <a:pt x="3" y="0"/>
                  </a:lnTo>
                  <a:cubicBezTo>
                    <a:pt x="2" y="0"/>
                    <a:pt x="0" y="0"/>
                    <a:pt x="6" y="5"/>
                  </a:cubicBezTo>
                  <a:lnTo>
                    <a:pt x="598" y="805"/>
                  </a:lnTo>
                  <a:lnTo>
                    <a:pt x="230" y="1621"/>
                  </a:lnTo>
                  <a:lnTo>
                    <a:pt x="231" y="1625"/>
                  </a:lnTo>
                  <a:cubicBezTo>
                    <a:pt x="1000" y="1734"/>
                    <a:pt x="1594" y="2388"/>
                    <a:pt x="1606" y="3189"/>
                  </a:cubicBezTo>
                  <a:close/>
                </a:path>
              </a:pathLst>
            </a:custGeom>
            <a:gradFill>
              <a:gsLst>
                <a:gs pos="0">
                  <a:srgbClr val="035388"/>
                </a:gs>
                <a:gs pos="76000">
                  <a:srgbClr val="0070C0"/>
                </a:gs>
              </a:gsLst>
              <a:lin ang="5400000" scaled="1"/>
            </a:gradFill>
            <a:ln w="15875">
              <a:gradFill>
                <a:gsLst>
                  <a:gs pos="0">
                    <a:srgbClr val="F3F3F3"/>
                  </a:gs>
                  <a:gs pos="100000">
                    <a:schemeClr val="bg1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 rot="3203510">
              <a:off x="1514810" y="1412454"/>
              <a:ext cx="2062801" cy="20628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spcFirstLastPara="1" lIns="67208" tIns="33605" rIns="67208" bIns="33605" numCol="1" anchor="ctr">
              <a:prstTxWarp prst="textArchUp">
                <a:avLst/>
              </a:prstTxWarp>
            </a:bodyPr>
            <a:lstStyle/>
            <a:p>
              <a:pPr algn="ctr" defTabSz="685783">
                <a:defRPr/>
              </a:pPr>
              <a:r>
                <a:rPr lang="zh-CN" altLang="en-US" kern="0" dirty="0">
                  <a:solidFill>
                    <a:srgbClr val="F9F9F9"/>
                  </a:solidFill>
                  <a:cs typeface="+mn-ea"/>
                  <a:sym typeface="+mn-lt"/>
                </a:rPr>
                <a:t>此处添加文本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124231" y="1057148"/>
            <a:ext cx="2463478" cy="2500205"/>
            <a:chOff x="1091378" y="972721"/>
            <a:chExt cx="2463478" cy="2500205"/>
          </a:xfrm>
        </p:grpSpPr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1091378" y="972721"/>
              <a:ext cx="1613361" cy="1461416"/>
            </a:xfrm>
            <a:custGeom>
              <a:avLst/>
              <a:gdLst>
                <a:gd name="T0" fmla="*/ 1625 w 3541"/>
                <a:gd name="T1" fmla="*/ 2978 h 3207"/>
                <a:gd name="T2" fmla="*/ 3189 w 3541"/>
                <a:gd name="T3" fmla="*/ 1591 h 3207"/>
                <a:gd name="T4" fmla="*/ 3541 w 3541"/>
                <a:gd name="T5" fmla="*/ 823 h 3207"/>
                <a:gd name="T6" fmla="*/ 2917 w 3541"/>
                <a:gd name="T7" fmla="*/ 7 h 3207"/>
                <a:gd name="T8" fmla="*/ 2916 w 3541"/>
                <a:gd name="T9" fmla="*/ 0 h 3207"/>
                <a:gd name="T10" fmla="*/ 5 w 3541"/>
                <a:gd name="T11" fmla="*/ 3207 h 3207"/>
                <a:gd name="T12" fmla="*/ 0 w 3541"/>
                <a:gd name="T13" fmla="*/ 3205 h 3207"/>
                <a:gd name="T14" fmla="*/ 5 w 3541"/>
                <a:gd name="T15" fmla="*/ 3207 h 3207"/>
                <a:gd name="T16" fmla="*/ 805 w 3541"/>
                <a:gd name="T17" fmla="*/ 2599 h 3207"/>
                <a:gd name="T18" fmla="*/ 1621 w 3541"/>
                <a:gd name="T19" fmla="*/ 2983 h 3207"/>
                <a:gd name="T20" fmla="*/ 1625 w 3541"/>
                <a:gd name="T21" fmla="*/ 2978 h 3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1" h="3207">
                  <a:moveTo>
                    <a:pt x="1625" y="2978"/>
                  </a:moveTo>
                  <a:cubicBezTo>
                    <a:pt x="1734" y="2207"/>
                    <a:pt x="2388" y="1612"/>
                    <a:pt x="3189" y="1591"/>
                  </a:cubicBezTo>
                  <a:lnTo>
                    <a:pt x="3541" y="823"/>
                  </a:lnTo>
                  <a:lnTo>
                    <a:pt x="2917" y="7"/>
                  </a:lnTo>
                  <a:lnTo>
                    <a:pt x="2916" y="0"/>
                  </a:lnTo>
                  <a:cubicBezTo>
                    <a:pt x="1281" y="152"/>
                    <a:pt x="0" y="1529"/>
                    <a:pt x="5" y="3207"/>
                  </a:cubicBezTo>
                  <a:lnTo>
                    <a:pt x="0" y="3205"/>
                  </a:lnTo>
                  <a:cubicBezTo>
                    <a:pt x="0" y="3206"/>
                    <a:pt x="0" y="3207"/>
                    <a:pt x="5" y="3207"/>
                  </a:cubicBezTo>
                  <a:lnTo>
                    <a:pt x="805" y="2599"/>
                  </a:lnTo>
                  <a:lnTo>
                    <a:pt x="1621" y="2983"/>
                  </a:lnTo>
                  <a:lnTo>
                    <a:pt x="1625" y="2978"/>
                  </a:lnTo>
                  <a:close/>
                </a:path>
              </a:pathLst>
            </a:custGeom>
            <a:gradFill>
              <a:gsLst>
                <a:gs pos="0">
                  <a:srgbClr val="035388"/>
                </a:gs>
                <a:gs pos="63000">
                  <a:srgbClr val="0070C0"/>
                </a:gs>
              </a:gsLst>
              <a:lin ang="5400000" scaled="1"/>
            </a:gradFill>
            <a:ln w="15875">
              <a:gradFill>
                <a:gsLst>
                  <a:gs pos="0">
                    <a:srgbClr val="F3F3F3"/>
                  </a:gs>
                  <a:gs pos="100000">
                    <a:schemeClr val="bg1"/>
                  </a:gs>
                </a:gsLst>
                <a:lin ang="5400000" scaled="1"/>
              </a:gradFill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rot="19403510">
              <a:off x="1492056" y="1410125"/>
              <a:ext cx="2062800" cy="206280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spcFirstLastPara="1" lIns="67208" tIns="33605" rIns="67208" bIns="33605" numCol="1" anchor="ctr">
              <a:prstTxWarp prst="textArchUp">
                <a:avLst/>
              </a:prstTxWarp>
            </a:bodyPr>
            <a:lstStyle/>
            <a:p>
              <a:pPr algn="ctr" defTabSz="685783">
                <a:defRPr/>
              </a:pPr>
              <a:r>
                <a:rPr lang="zh-CN" altLang="en-US" kern="0" dirty="0">
                  <a:solidFill>
                    <a:schemeClr val="bg1"/>
                  </a:solidFill>
                  <a:cs typeface="+mn-ea"/>
                  <a:sym typeface="+mn-lt"/>
                </a:rPr>
                <a:t>此处添加文本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118165" y="1496886"/>
            <a:ext cx="2492294" cy="2495242"/>
            <a:chOff x="1085312" y="1412459"/>
            <a:chExt cx="2492294" cy="2495242"/>
          </a:xfrm>
        </p:grpSpPr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1085312" y="2296864"/>
              <a:ext cx="1461501" cy="1610837"/>
            </a:xfrm>
            <a:custGeom>
              <a:avLst/>
              <a:gdLst>
                <a:gd name="T0" fmla="*/ 2976 w 3207"/>
                <a:gd name="T1" fmla="*/ 1912 h 3537"/>
                <a:gd name="T2" fmla="*/ 1591 w 3207"/>
                <a:gd name="T3" fmla="*/ 352 h 3537"/>
                <a:gd name="T4" fmla="*/ 823 w 3207"/>
                <a:gd name="T5" fmla="*/ 0 h 3537"/>
                <a:gd name="T6" fmla="*/ 7 w 3207"/>
                <a:gd name="T7" fmla="*/ 624 h 3537"/>
                <a:gd name="T8" fmla="*/ 0 w 3207"/>
                <a:gd name="T9" fmla="*/ 619 h 3537"/>
                <a:gd name="T10" fmla="*/ 3207 w 3207"/>
                <a:gd name="T11" fmla="*/ 3536 h 3537"/>
                <a:gd name="T12" fmla="*/ 3204 w 3207"/>
                <a:gd name="T13" fmla="*/ 3537 h 3537"/>
                <a:gd name="T14" fmla="*/ 3207 w 3207"/>
                <a:gd name="T15" fmla="*/ 3536 h 3537"/>
                <a:gd name="T16" fmla="*/ 2599 w 3207"/>
                <a:gd name="T17" fmla="*/ 2736 h 3537"/>
                <a:gd name="T18" fmla="*/ 2983 w 3207"/>
                <a:gd name="T19" fmla="*/ 1904 h 3537"/>
                <a:gd name="T20" fmla="*/ 2976 w 3207"/>
                <a:gd name="T21" fmla="*/ 1912 h 3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07" h="3537">
                  <a:moveTo>
                    <a:pt x="2976" y="1912"/>
                  </a:moveTo>
                  <a:cubicBezTo>
                    <a:pt x="2207" y="1803"/>
                    <a:pt x="1613" y="1150"/>
                    <a:pt x="1591" y="352"/>
                  </a:cubicBezTo>
                  <a:lnTo>
                    <a:pt x="823" y="0"/>
                  </a:lnTo>
                  <a:lnTo>
                    <a:pt x="7" y="624"/>
                  </a:lnTo>
                  <a:lnTo>
                    <a:pt x="0" y="619"/>
                  </a:lnTo>
                  <a:cubicBezTo>
                    <a:pt x="152" y="2256"/>
                    <a:pt x="1528" y="3537"/>
                    <a:pt x="3207" y="3536"/>
                  </a:cubicBezTo>
                  <a:lnTo>
                    <a:pt x="3204" y="3537"/>
                  </a:lnTo>
                  <a:cubicBezTo>
                    <a:pt x="3205" y="3537"/>
                    <a:pt x="3206" y="3537"/>
                    <a:pt x="3207" y="3536"/>
                  </a:cubicBezTo>
                  <a:lnTo>
                    <a:pt x="2599" y="2736"/>
                  </a:lnTo>
                  <a:lnTo>
                    <a:pt x="2983" y="1904"/>
                  </a:lnTo>
                  <a:lnTo>
                    <a:pt x="2976" y="1912"/>
                  </a:lnTo>
                  <a:close/>
                </a:path>
              </a:pathLst>
            </a:custGeom>
            <a:gradFill>
              <a:gsLst>
                <a:gs pos="0">
                  <a:srgbClr val="035388"/>
                </a:gs>
                <a:gs pos="72000">
                  <a:srgbClr val="0070C0"/>
                </a:gs>
              </a:gsLst>
              <a:lin ang="5400000" scaled="1"/>
            </a:gradFill>
            <a:ln w="15875">
              <a:gradFill>
                <a:gsLst>
                  <a:gs pos="0">
                    <a:srgbClr val="F3F3F3"/>
                  </a:gs>
                  <a:gs pos="100000">
                    <a:schemeClr val="bg1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4003510">
              <a:off x="1514806" y="1412458"/>
              <a:ext cx="2062800" cy="206280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spcFirstLastPara="1" lIns="67208" tIns="33605" rIns="67208" bIns="33605" numCol="1" anchor="ctr">
              <a:prstTxWarp prst="textArchUp">
                <a:avLst/>
              </a:prstTxWarp>
            </a:bodyPr>
            <a:lstStyle/>
            <a:p>
              <a:pPr algn="ctr" defTabSz="685783">
                <a:defRPr/>
              </a:pPr>
              <a:r>
                <a:rPr lang="zh-CN" altLang="en-US" kern="0" dirty="0">
                  <a:solidFill>
                    <a:schemeClr val="bg1"/>
                  </a:solidFill>
                  <a:cs typeface="+mn-ea"/>
                  <a:sym typeface="+mn-lt"/>
                </a:rPr>
                <a:t>此处添加文本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547659" y="1496886"/>
            <a:ext cx="2497153" cy="2489170"/>
            <a:chOff x="1514806" y="1412459"/>
            <a:chExt cx="2497153" cy="2489170"/>
          </a:xfrm>
        </p:grpSpPr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2401028" y="2440213"/>
              <a:ext cx="1610931" cy="1461416"/>
            </a:xfrm>
            <a:custGeom>
              <a:avLst/>
              <a:gdLst>
                <a:gd name="T0" fmla="*/ 1910 w 3536"/>
                <a:gd name="T1" fmla="*/ 230 h 3207"/>
                <a:gd name="T2" fmla="*/ 352 w 3536"/>
                <a:gd name="T3" fmla="*/ 1604 h 3207"/>
                <a:gd name="T4" fmla="*/ 0 w 3536"/>
                <a:gd name="T5" fmla="*/ 2388 h 3207"/>
                <a:gd name="T6" fmla="*/ 624 w 3536"/>
                <a:gd name="T7" fmla="*/ 3204 h 3207"/>
                <a:gd name="T8" fmla="*/ 618 w 3536"/>
                <a:gd name="T9" fmla="*/ 3207 h 3207"/>
                <a:gd name="T10" fmla="*/ 3536 w 3536"/>
                <a:gd name="T11" fmla="*/ 4 h 3207"/>
                <a:gd name="T12" fmla="*/ 3534 w 3536"/>
                <a:gd name="T13" fmla="*/ 2 h 3207"/>
                <a:gd name="T14" fmla="*/ 3536 w 3536"/>
                <a:gd name="T15" fmla="*/ 4 h 3207"/>
                <a:gd name="T16" fmla="*/ 2736 w 3536"/>
                <a:gd name="T17" fmla="*/ 596 h 3207"/>
                <a:gd name="T18" fmla="*/ 1904 w 3536"/>
                <a:gd name="T19" fmla="*/ 228 h 3207"/>
                <a:gd name="T20" fmla="*/ 1910 w 3536"/>
                <a:gd name="T21" fmla="*/ 230 h 3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36" h="3207">
                  <a:moveTo>
                    <a:pt x="1910" y="230"/>
                  </a:moveTo>
                  <a:cubicBezTo>
                    <a:pt x="1801" y="1000"/>
                    <a:pt x="1147" y="1595"/>
                    <a:pt x="352" y="1604"/>
                  </a:cubicBezTo>
                  <a:lnTo>
                    <a:pt x="0" y="2388"/>
                  </a:lnTo>
                  <a:lnTo>
                    <a:pt x="624" y="3204"/>
                  </a:lnTo>
                  <a:lnTo>
                    <a:pt x="618" y="3207"/>
                  </a:lnTo>
                  <a:cubicBezTo>
                    <a:pt x="2254" y="3055"/>
                    <a:pt x="3534" y="1678"/>
                    <a:pt x="3536" y="4"/>
                  </a:cubicBezTo>
                  <a:lnTo>
                    <a:pt x="3534" y="2"/>
                  </a:lnTo>
                  <a:cubicBezTo>
                    <a:pt x="3534" y="1"/>
                    <a:pt x="3534" y="0"/>
                    <a:pt x="3536" y="4"/>
                  </a:cubicBezTo>
                  <a:lnTo>
                    <a:pt x="2736" y="596"/>
                  </a:lnTo>
                  <a:lnTo>
                    <a:pt x="1904" y="228"/>
                  </a:lnTo>
                  <a:lnTo>
                    <a:pt x="1910" y="230"/>
                  </a:lnTo>
                  <a:close/>
                </a:path>
              </a:pathLst>
            </a:custGeom>
            <a:gradFill>
              <a:gsLst>
                <a:gs pos="0">
                  <a:srgbClr val="035388"/>
                </a:gs>
                <a:gs pos="84000">
                  <a:srgbClr val="0070C0"/>
                </a:gs>
              </a:gsLst>
              <a:lin ang="5400000" scaled="1"/>
            </a:gradFill>
            <a:ln w="15875">
              <a:gradFill>
                <a:gsLst>
                  <a:gs pos="0">
                    <a:srgbClr val="F3F3F3"/>
                  </a:gs>
                  <a:gs pos="100000">
                    <a:schemeClr val="bg1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8603510">
              <a:off x="1514806" y="1412459"/>
              <a:ext cx="2062800" cy="206280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spcFirstLastPara="1" lIns="67208" tIns="33605" rIns="67208" bIns="33605" numCol="1" anchor="ctr">
              <a:prstTxWarp prst="textArchUp">
                <a:avLst/>
              </a:prstTxWarp>
            </a:bodyPr>
            <a:lstStyle/>
            <a:p>
              <a:pPr algn="ctr" defTabSz="685783">
                <a:defRPr/>
              </a:pPr>
              <a:r>
                <a:rPr lang="zh-CN" altLang="en-US" kern="0" dirty="0">
                  <a:solidFill>
                    <a:schemeClr val="bg1"/>
                  </a:solidFill>
                  <a:cs typeface="+mn-ea"/>
                  <a:sym typeface="+mn-lt"/>
                </a:rPr>
                <a:t>此处添加文本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18197" y="1946172"/>
            <a:ext cx="1144793" cy="1144793"/>
            <a:chOff x="1985344" y="1861745"/>
            <a:chExt cx="1144793" cy="1144793"/>
          </a:xfrm>
        </p:grpSpPr>
        <p:sp>
          <p:nvSpPr>
            <p:cNvPr id="15" name="椭圆 14"/>
            <p:cNvSpPr/>
            <p:nvPr/>
          </p:nvSpPr>
          <p:spPr>
            <a:xfrm>
              <a:off x="1985344" y="1861745"/>
              <a:ext cx="1144793" cy="1144793"/>
            </a:xfrm>
            <a:prstGeom prst="ellipse">
              <a:avLst/>
            </a:prstGeom>
            <a:solidFill>
              <a:srgbClr val="F5F5F5"/>
            </a:solidFill>
            <a:ln w="22225">
              <a:solidFill>
                <a:srgbClr val="035388"/>
              </a:solidFill>
            </a:ln>
            <a:effectLst>
              <a:outerShdw blurRad="139700" dist="88900" dir="2700000" algn="tl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2220963" y="2149260"/>
              <a:ext cx="673553" cy="493940"/>
            </a:xfrm>
            <a:custGeom>
              <a:avLst/>
              <a:gdLst/>
              <a:ahLst/>
              <a:cxnLst/>
              <a:rect l="l" t="t" r="r" b="b"/>
              <a:pathLst>
                <a:path w="898071" h="658586">
                  <a:moveTo>
                    <a:pt x="359228" y="0"/>
                  </a:moveTo>
                  <a:cubicBezTo>
                    <a:pt x="407874" y="0"/>
                    <a:pt x="452388" y="13565"/>
                    <a:pt x="492770" y="40694"/>
                  </a:cubicBezTo>
                  <a:cubicBezTo>
                    <a:pt x="533152" y="67824"/>
                    <a:pt x="562542" y="103840"/>
                    <a:pt x="580939" y="148744"/>
                  </a:cubicBezTo>
                  <a:cubicBezTo>
                    <a:pt x="603080" y="129410"/>
                    <a:pt x="628962" y="119743"/>
                    <a:pt x="658585" y="119743"/>
                  </a:cubicBezTo>
                  <a:cubicBezTo>
                    <a:pt x="691640" y="119743"/>
                    <a:pt x="719860" y="131437"/>
                    <a:pt x="743247" y="154824"/>
                  </a:cubicBezTo>
                  <a:cubicBezTo>
                    <a:pt x="766634" y="178212"/>
                    <a:pt x="778328" y="206432"/>
                    <a:pt x="778328" y="239486"/>
                  </a:cubicBezTo>
                  <a:cubicBezTo>
                    <a:pt x="778328" y="263185"/>
                    <a:pt x="771936" y="284702"/>
                    <a:pt x="759151" y="304035"/>
                  </a:cubicBezTo>
                  <a:cubicBezTo>
                    <a:pt x="799689" y="313702"/>
                    <a:pt x="832977" y="334828"/>
                    <a:pt x="859014" y="367415"/>
                  </a:cubicBezTo>
                  <a:cubicBezTo>
                    <a:pt x="885053" y="400001"/>
                    <a:pt x="898071" y="437186"/>
                    <a:pt x="898071" y="478972"/>
                  </a:cubicBezTo>
                  <a:cubicBezTo>
                    <a:pt x="898071" y="528553"/>
                    <a:pt x="880530" y="570884"/>
                    <a:pt x="845449" y="605965"/>
                  </a:cubicBezTo>
                  <a:cubicBezTo>
                    <a:pt x="810369" y="641046"/>
                    <a:pt x="768038" y="658586"/>
                    <a:pt x="718456" y="658586"/>
                  </a:cubicBezTo>
                  <a:lnTo>
                    <a:pt x="209550" y="658586"/>
                  </a:lnTo>
                  <a:cubicBezTo>
                    <a:pt x="151861" y="658586"/>
                    <a:pt x="102514" y="638083"/>
                    <a:pt x="61508" y="597078"/>
                  </a:cubicBezTo>
                  <a:cubicBezTo>
                    <a:pt x="20503" y="556072"/>
                    <a:pt x="0" y="506725"/>
                    <a:pt x="0" y="449036"/>
                  </a:cubicBezTo>
                  <a:cubicBezTo>
                    <a:pt x="0" y="408498"/>
                    <a:pt x="10914" y="371079"/>
                    <a:pt x="32742" y="336777"/>
                  </a:cubicBezTo>
                  <a:cubicBezTo>
                    <a:pt x="54570" y="302476"/>
                    <a:pt x="83882" y="276750"/>
                    <a:pt x="120678" y="259599"/>
                  </a:cubicBezTo>
                  <a:cubicBezTo>
                    <a:pt x="120055" y="250244"/>
                    <a:pt x="119742" y="243540"/>
                    <a:pt x="119742" y="239486"/>
                  </a:cubicBezTo>
                  <a:cubicBezTo>
                    <a:pt x="119742" y="173378"/>
                    <a:pt x="143129" y="116937"/>
                    <a:pt x="189904" y="70162"/>
                  </a:cubicBezTo>
                  <a:cubicBezTo>
                    <a:pt x="236679" y="23388"/>
                    <a:pt x="293121" y="0"/>
                    <a:pt x="359228" y="0"/>
                  </a:cubicBezTo>
                  <a:close/>
                  <a:moveTo>
                    <a:pt x="419100" y="164647"/>
                  </a:moveTo>
                  <a:cubicBezTo>
                    <a:pt x="414734" y="164647"/>
                    <a:pt x="411148" y="166050"/>
                    <a:pt x="408341" y="168857"/>
                  </a:cubicBezTo>
                  <a:lnTo>
                    <a:pt x="244163" y="333035"/>
                  </a:lnTo>
                  <a:cubicBezTo>
                    <a:pt x="241045" y="336777"/>
                    <a:pt x="239485" y="340519"/>
                    <a:pt x="239485" y="344261"/>
                  </a:cubicBezTo>
                  <a:cubicBezTo>
                    <a:pt x="239485" y="348627"/>
                    <a:pt x="240889" y="352213"/>
                    <a:pt x="243695" y="355019"/>
                  </a:cubicBezTo>
                  <a:cubicBezTo>
                    <a:pt x="246502" y="357826"/>
                    <a:pt x="250088" y="359229"/>
                    <a:pt x="254453" y="359229"/>
                  </a:cubicBezTo>
                  <a:lnTo>
                    <a:pt x="359228" y="359229"/>
                  </a:lnTo>
                  <a:lnTo>
                    <a:pt x="359228" y="523875"/>
                  </a:lnTo>
                  <a:cubicBezTo>
                    <a:pt x="359228" y="527929"/>
                    <a:pt x="360710" y="531437"/>
                    <a:pt x="363672" y="534400"/>
                  </a:cubicBezTo>
                  <a:cubicBezTo>
                    <a:pt x="366634" y="537362"/>
                    <a:pt x="370142" y="538843"/>
                    <a:pt x="374196" y="538843"/>
                  </a:cubicBezTo>
                  <a:lnTo>
                    <a:pt x="464003" y="538843"/>
                  </a:lnTo>
                  <a:cubicBezTo>
                    <a:pt x="468057" y="538843"/>
                    <a:pt x="471566" y="537362"/>
                    <a:pt x="474527" y="534400"/>
                  </a:cubicBezTo>
                  <a:cubicBezTo>
                    <a:pt x="477490" y="531437"/>
                    <a:pt x="478971" y="527929"/>
                    <a:pt x="478971" y="523875"/>
                  </a:cubicBezTo>
                  <a:lnTo>
                    <a:pt x="478971" y="359229"/>
                  </a:lnTo>
                  <a:lnTo>
                    <a:pt x="583746" y="359229"/>
                  </a:lnTo>
                  <a:cubicBezTo>
                    <a:pt x="587801" y="359229"/>
                    <a:pt x="591308" y="357748"/>
                    <a:pt x="594270" y="354785"/>
                  </a:cubicBezTo>
                  <a:cubicBezTo>
                    <a:pt x="597233" y="351823"/>
                    <a:pt x="598714" y="348315"/>
                    <a:pt x="598714" y="344261"/>
                  </a:cubicBezTo>
                  <a:cubicBezTo>
                    <a:pt x="598714" y="339896"/>
                    <a:pt x="597310" y="336309"/>
                    <a:pt x="594504" y="333503"/>
                  </a:cubicBezTo>
                  <a:lnTo>
                    <a:pt x="429858" y="168857"/>
                  </a:lnTo>
                  <a:cubicBezTo>
                    <a:pt x="427051" y="166050"/>
                    <a:pt x="423465" y="164647"/>
                    <a:pt x="419100" y="164647"/>
                  </a:cubicBezTo>
                  <a:close/>
                </a:path>
              </a:pathLst>
            </a:custGeom>
            <a:solidFill>
              <a:srgbClr val="0353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539649" y="1543856"/>
            <a:ext cx="2973420" cy="562229"/>
            <a:chOff x="4694924" y="1185232"/>
            <a:chExt cx="2973420" cy="562229"/>
          </a:xfrm>
        </p:grpSpPr>
        <p:sp>
          <p:nvSpPr>
            <p:cNvPr id="23" name="TextBox 6"/>
            <p:cNvSpPr txBox="1"/>
            <p:nvPr/>
          </p:nvSpPr>
          <p:spPr>
            <a:xfrm>
              <a:off x="4694924" y="1185232"/>
              <a:ext cx="553900" cy="369332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>
              <a:spAutoFit/>
            </a:bodyPr>
            <a:lstStyle/>
            <a:p>
              <a:pPr algn="l"/>
              <a:r>
                <a:rPr lang="en-US" altLang="zh-CN" sz="2400" dirty="0">
                  <a:solidFill>
                    <a:srgbClr val="035388"/>
                  </a:solidFill>
                  <a:cs typeface="+mn-ea"/>
                  <a:sym typeface="+mn-lt"/>
                </a:rPr>
                <a:t>01</a:t>
              </a:r>
              <a:endParaRPr lang="zh-CN" altLang="en-US" sz="2400" dirty="0">
                <a:solidFill>
                  <a:srgbClr val="035388"/>
                </a:solidFill>
                <a:cs typeface="+mn-ea"/>
                <a:sym typeface="+mn-lt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4694924" y="1747461"/>
              <a:ext cx="2973420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44"/>
            <p:cNvSpPr txBox="1"/>
            <p:nvPr/>
          </p:nvSpPr>
          <p:spPr>
            <a:xfrm>
              <a:off x="5114900" y="1203331"/>
              <a:ext cx="2553444" cy="40164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4539649" y="2198034"/>
            <a:ext cx="2973420" cy="562229"/>
            <a:chOff x="4694924" y="1185232"/>
            <a:chExt cx="2973420" cy="562229"/>
          </a:xfrm>
        </p:grpSpPr>
        <p:sp>
          <p:nvSpPr>
            <p:cNvPr id="78" name="TextBox 6"/>
            <p:cNvSpPr txBox="1"/>
            <p:nvPr/>
          </p:nvSpPr>
          <p:spPr>
            <a:xfrm>
              <a:off x="4694924" y="1185232"/>
              <a:ext cx="553900" cy="369332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>
              <a:spAutoFit/>
            </a:bodyPr>
            <a:lstStyle/>
            <a:p>
              <a:pPr algn="l"/>
              <a:r>
                <a:rPr lang="en-US" altLang="zh-CN" sz="2400" dirty="0" smtClean="0">
                  <a:solidFill>
                    <a:srgbClr val="035388"/>
                  </a:solidFill>
                  <a:cs typeface="+mn-ea"/>
                  <a:sym typeface="+mn-lt"/>
                </a:rPr>
                <a:t>02</a:t>
              </a:r>
              <a:endParaRPr lang="zh-CN" altLang="en-US" sz="2400" dirty="0">
                <a:solidFill>
                  <a:srgbClr val="035388"/>
                </a:solidFill>
                <a:cs typeface="+mn-ea"/>
                <a:sym typeface="+mn-lt"/>
              </a:endParaRPr>
            </a:p>
          </p:txBody>
        </p:sp>
        <p:cxnSp>
          <p:nvCxnSpPr>
            <p:cNvPr id="79" name="直接连接符 78"/>
            <p:cNvCxnSpPr/>
            <p:nvPr/>
          </p:nvCxnSpPr>
          <p:spPr>
            <a:xfrm>
              <a:off x="4694924" y="1747461"/>
              <a:ext cx="2973420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文本框 44"/>
            <p:cNvSpPr txBox="1"/>
            <p:nvPr/>
          </p:nvSpPr>
          <p:spPr>
            <a:xfrm>
              <a:off x="5114900" y="1203331"/>
              <a:ext cx="2553444" cy="40164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4539649" y="2852212"/>
            <a:ext cx="2973420" cy="562229"/>
            <a:chOff x="4694924" y="1185232"/>
            <a:chExt cx="2973420" cy="562229"/>
          </a:xfrm>
        </p:grpSpPr>
        <p:sp>
          <p:nvSpPr>
            <p:cNvPr id="82" name="TextBox 6"/>
            <p:cNvSpPr txBox="1"/>
            <p:nvPr/>
          </p:nvSpPr>
          <p:spPr>
            <a:xfrm>
              <a:off x="4694924" y="1185232"/>
              <a:ext cx="553900" cy="369332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>
              <a:spAutoFit/>
            </a:bodyPr>
            <a:lstStyle/>
            <a:p>
              <a:pPr algn="l"/>
              <a:r>
                <a:rPr lang="en-US" altLang="zh-CN" sz="2400" dirty="0" smtClean="0">
                  <a:solidFill>
                    <a:srgbClr val="035388"/>
                  </a:solidFill>
                  <a:cs typeface="+mn-ea"/>
                  <a:sym typeface="+mn-lt"/>
                </a:rPr>
                <a:t>03</a:t>
              </a:r>
              <a:endParaRPr lang="zh-CN" altLang="en-US" sz="2400" dirty="0">
                <a:solidFill>
                  <a:srgbClr val="035388"/>
                </a:solidFill>
                <a:cs typeface="+mn-ea"/>
                <a:sym typeface="+mn-lt"/>
              </a:endParaRPr>
            </a:p>
          </p:txBody>
        </p:sp>
        <p:cxnSp>
          <p:nvCxnSpPr>
            <p:cNvPr id="83" name="直接连接符 82"/>
            <p:cNvCxnSpPr/>
            <p:nvPr/>
          </p:nvCxnSpPr>
          <p:spPr>
            <a:xfrm>
              <a:off x="4694924" y="1747461"/>
              <a:ext cx="2973420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文本框 44"/>
            <p:cNvSpPr txBox="1"/>
            <p:nvPr/>
          </p:nvSpPr>
          <p:spPr>
            <a:xfrm>
              <a:off x="5114900" y="1203331"/>
              <a:ext cx="2553444" cy="40164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85" name="矩形 84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36910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弧形 27"/>
          <p:cNvSpPr/>
          <p:nvPr/>
        </p:nvSpPr>
        <p:spPr>
          <a:xfrm rot="8887231">
            <a:off x="1413029" y="2292750"/>
            <a:ext cx="1573231" cy="1569568"/>
          </a:xfrm>
          <a:prstGeom prst="arc">
            <a:avLst>
              <a:gd name="adj1" fmla="val 15448523"/>
              <a:gd name="adj2" fmla="val 20655688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886069" y="2562059"/>
            <a:ext cx="1987331" cy="1228426"/>
            <a:chOff x="886069" y="2599302"/>
            <a:chExt cx="1987331" cy="1228426"/>
          </a:xfrm>
        </p:grpSpPr>
        <p:grpSp>
          <p:nvGrpSpPr>
            <p:cNvPr id="30" name="组合 29"/>
            <p:cNvGrpSpPr/>
            <p:nvPr/>
          </p:nvGrpSpPr>
          <p:grpSpPr>
            <a:xfrm>
              <a:off x="947434" y="2599302"/>
              <a:ext cx="1925966" cy="1083293"/>
              <a:chOff x="959743" y="5245587"/>
              <a:chExt cx="1568418" cy="882184"/>
            </a:xfrm>
          </p:grpSpPr>
          <p:sp>
            <p:nvSpPr>
              <p:cNvPr id="36" name="弦形 35"/>
              <p:cNvSpPr/>
              <p:nvPr/>
            </p:nvSpPr>
            <p:spPr>
              <a:xfrm rot="19843089">
                <a:off x="959743" y="5635680"/>
                <a:ext cx="665334" cy="492091"/>
              </a:xfrm>
              <a:prstGeom prst="chord">
                <a:avLst>
                  <a:gd name="adj1" fmla="val 4738191"/>
                  <a:gd name="adj2" fmla="val 16777845"/>
                </a:avLst>
              </a:prstGeom>
              <a:gradFill>
                <a:gsLst>
                  <a:gs pos="0">
                    <a:srgbClr val="035388"/>
                  </a:gs>
                  <a:gs pos="72000">
                    <a:srgbClr val="0070C0"/>
                  </a:gs>
                </a:gsLst>
                <a:lin ang="5400000" scaled="1"/>
              </a:gradFill>
              <a:ln>
                <a:noFill/>
              </a:ln>
              <a:effectLst>
                <a:outerShdw blurRad="50800" dist="12700" dir="2700000" sx="101000" sy="101000" algn="tl" rotWithShape="0">
                  <a:prstClr val="black">
                    <a:alpha val="6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弦形 36"/>
              <p:cNvSpPr/>
              <p:nvPr/>
            </p:nvSpPr>
            <p:spPr>
              <a:xfrm rot="9044377">
                <a:off x="1108130" y="5245587"/>
                <a:ext cx="1420031" cy="668094"/>
              </a:xfrm>
              <a:prstGeom prst="chord">
                <a:avLst>
                  <a:gd name="adj1" fmla="val 2158374"/>
                  <a:gd name="adj2" fmla="val 19353612"/>
                </a:avLst>
              </a:prstGeom>
              <a:gradFill>
                <a:gsLst>
                  <a:gs pos="0">
                    <a:srgbClr val="035388"/>
                  </a:gs>
                  <a:gs pos="72000">
                    <a:srgbClr val="0070C0"/>
                  </a:gs>
                </a:gsLst>
                <a:lin ang="5400000" scaled="1"/>
              </a:gradFill>
              <a:ln>
                <a:noFill/>
              </a:ln>
              <a:effectLst>
                <a:outerShdw blurRad="50800" dist="12700" dir="2700000" sx="101000" sy="101000" algn="tl" rotWithShape="0">
                  <a:schemeClr val="tx1">
                    <a:alpha val="6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 rot="19814136">
              <a:off x="886069" y="3058287"/>
              <a:ext cx="64068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1</a:t>
              </a:r>
              <a:endParaRPr lang="zh-CN" altLang="en-US" sz="44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 rot="19817617">
              <a:off x="1834067" y="2841302"/>
              <a:ext cx="828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点击输入文本内容</a:t>
              </a:r>
              <a:endParaRPr lang="zh-CN" altLang="en-US" sz="9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 rot="3540426">
              <a:off x="1307574" y="2980567"/>
              <a:ext cx="828366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5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STEP ONE</a:t>
              </a:r>
              <a:endParaRPr lang="zh-CN" altLang="en-US" sz="105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 rot="19806108">
              <a:off x="1667233" y="2607098"/>
              <a:ext cx="105146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点击输入标签</a:t>
              </a:r>
              <a:endParaRPr lang="zh-CN" altLang="en-US" sz="10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>
              <a:off x="1675477" y="2890738"/>
              <a:ext cx="281334" cy="479438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37"/>
          <p:cNvGrpSpPr/>
          <p:nvPr/>
        </p:nvGrpSpPr>
        <p:grpSpPr>
          <a:xfrm>
            <a:off x="2694281" y="2594947"/>
            <a:ext cx="1994177" cy="1235505"/>
            <a:chOff x="2694281" y="2632190"/>
            <a:chExt cx="1994177" cy="1235505"/>
          </a:xfrm>
        </p:grpSpPr>
        <p:grpSp>
          <p:nvGrpSpPr>
            <p:cNvPr id="39" name="组合 38"/>
            <p:cNvGrpSpPr/>
            <p:nvPr/>
          </p:nvGrpSpPr>
          <p:grpSpPr>
            <a:xfrm>
              <a:off x="2762492" y="2632190"/>
              <a:ext cx="1925966" cy="1083293"/>
              <a:chOff x="959743" y="5245587"/>
              <a:chExt cx="1568418" cy="882184"/>
            </a:xfrm>
          </p:grpSpPr>
          <p:sp>
            <p:nvSpPr>
              <p:cNvPr id="45" name="弦形 44"/>
              <p:cNvSpPr/>
              <p:nvPr/>
            </p:nvSpPr>
            <p:spPr>
              <a:xfrm rot="19843089">
                <a:off x="959743" y="5635680"/>
                <a:ext cx="665334" cy="492091"/>
              </a:xfrm>
              <a:prstGeom prst="chord">
                <a:avLst>
                  <a:gd name="adj1" fmla="val 4738191"/>
                  <a:gd name="adj2" fmla="val 16777845"/>
                </a:avLst>
              </a:prstGeom>
              <a:gradFill>
                <a:gsLst>
                  <a:gs pos="0">
                    <a:srgbClr val="035388"/>
                  </a:gs>
                  <a:gs pos="72000">
                    <a:srgbClr val="0070C0"/>
                  </a:gs>
                </a:gsLst>
                <a:lin ang="5400000" scaled="1"/>
              </a:gradFill>
              <a:ln>
                <a:noFill/>
              </a:ln>
              <a:effectLst>
                <a:outerShdw blurRad="50800" dist="12700" dir="2700000" sx="101000" sy="101000" algn="tl" rotWithShape="0">
                  <a:prstClr val="black">
                    <a:alpha val="6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弦形 45"/>
              <p:cNvSpPr/>
              <p:nvPr/>
            </p:nvSpPr>
            <p:spPr>
              <a:xfrm rot="9044377">
                <a:off x="1108130" y="5245587"/>
                <a:ext cx="1420031" cy="668094"/>
              </a:xfrm>
              <a:prstGeom prst="chord">
                <a:avLst>
                  <a:gd name="adj1" fmla="val 2158374"/>
                  <a:gd name="adj2" fmla="val 19353612"/>
                </a:avLst>
              </a:prstGeom>
              <a:gradFill>
                <a:gsLst>
                  <a:gs pos="0">
                    <a:srgbClr val="035388"/>
                  </a:gs>
                  <a:gs pos="72000">
                    <a:srgbClr val="0070C0"/>
                  </a:gs>
                </a:gsLst>
                <a:lin ang="5400000" scaled="1"/>
              </a:gradFill>
              <a:ln>
                <a:noFill/>
              </a:ln>
              <a:effectLst>
                <a:outerShdw blurRad="50800" dist="12700" dir="2700000" sx="101000" sy="101000" algn="tl" rotWithShape="0">
                  <a:schemeClr val="tx1">
                    <a:alpha val="6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 rot="19814136">
              <a:off x="2694281" y="3098254"/>
              <a:ext cx="64068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2</a:t>
              </a:r>
              <a:endParaRPr lang="zh-CN" altLang="en-US" sz="44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 rot="19817617">
              <a:off x="3626118" y="2864664"/>
              <a:ext cx="828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点击输入文本内容</a:t>
              </a:r>
              <a:endParaRPr lang="zh-CN" altLang="en-US" sz="9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 rot="3540426">
              <a:off x="3116282" y="3007105"/>
              <a:ext cx="828366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5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STEP ONE</a:t>
              </a:r>
              <a:endParaRPr lang="zh-CN" altLang="en-US" sz="105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rot="19806108">
              <a:off x="3472754" y="2639986"/>
              <a:ext cx="105146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点击输入标签</a:t>
              </a:r>
              <a:endParaRPr lang="zh-CN" altLang="en-US" sz="10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3483690" y="2926227"/>
              <a:ext cx="276967" cy="470934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组合 46"/>
          <p:cNvGrpSpPr/>
          <p:nvPr/>
        </p:nvGrpSpPr>
        <p:grpSpPr>
          <a:xfrm>
            <a:off x="4586081" y="1218954"/>
            <a:ext cx="1940801" cy="1249611"/>
            <a:chOff x="4586081" y="1256197"/>
            <a:chExt cx="1940801" cy="1249611"/>
          </a:xfrm>
        </p:grpSpPr>
        <p:grpSp>
          <p:nvGrpSpPr>
            <p:cNvPr id="48" name="组合 47"/>
            <p:cNvGrpSpPr/>
            <p:nvPr/>
          </p:nvGrpSpPr>
          <p:grpSpPr>
            <a:xfrm>
              <a:off x="4600916" y="1256197"/>
              <a:ext cx="1925966" cy="1083293"/>
              <a:chOff x="959743" y="5245587"/>
              <a:chExt cx="1568418" cy="882184"/>
            </a:xfrm>
          </p:grpSpPr>
          <p:sp>
            <p:nvSpPr>
              <p:cNvPr id="54" name="弦形 53"/>
              <p:cNvSpPr/>
              <p:nvPr/>
            </p:nvSpPr>
            <p:spPr>
              <a:xfrm rot="19843089">
                <a:off x="959743" y="5635680"/>
                <a:ext cx="665334" cy="492091"/>
              </a:xfrm>
              <a:prstGeom prst="chord">
                <a:avLst>
                  <a:gd name="adj1" fmla="val 4738191"/>
                  <a:gd name="adj2" fmla="val 16777845"/>
                </a:avLst>
              </a:prstGeom>
              <a:gradFill>
                <a:gsLst>
                  <a:gs pos="0">
                    <a:srgbClr val="035388"/>
                  </a:gs>
                  <a:gs pos="72000">
                    <a:srgbClr val="0070C0"/>
                  </a:gs>
                </a:gsLst>
                <a:lin ang="5400000" scaled="1"/>
              </a:gradFill>
              <a:ln>
                <a:noFill/>
              </a:ln>
              <a:effectLst>
                <a:outerShdw blurRad="50800" dist="12700" dir="2700000" sx="101000" sy="101000" algn="tl" rotWithShape="0">
                  <a:prstClr val="black">
                    <a:alpha val="6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5" name="弦形 54"/>
              <p:cNvSpPr/>
              <p:nvPr/>
            </p:nvSpPr>
            <p:spPr>
              <a:xfrm rot="9044377">
                <a:off x="1108130" y="5245587"/>
                <a:ext cx="1420031" cy="668094"/>
              </a:xfrm>
              <a:prstGeom prst="chord">
                <a:avLst>
                  <a:gd name="adj1" fmla="val 2158374"/>
                  <a:gd name="adj2" fmla="val 19353612"/>
                </a:avLst>
              </a:prstGeom>
              <a:gradFill>
                <a:gsLst>
                  <a:gs pos="0">
                    <a:srgbClr val="035388"/>
                  </a:gs>
                  <a:gs pos="72000">
                    <a:srgbClr val="0070C0"/>
                  </a:gs>
                </a:gsLst>
                <a:lin ang="5400000" scaled="1"/>
              </a:gradFill>
              <a:ln>
                <a:noFill/>
              </a:ln>
              <a:effectLst>
                <a:outerShdw blurRad="50800" dist="12700" dir="2700000" sx="101000" sy="101000" algn="tl" rotWithShape="0">
                  <a:schemeClr val="tx1">
                    <a:alpha val="6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 rot="19814136">
              <a:off x="4586081" y="1736367"/>
              <a:ext cx="64068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3</a:t>
              </a:r>
              <a:endParaRPr lang="zh-CN" altLang="en-US" sz="44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rot="19817617">
              <a:off x="5487549" y="1493434"/>
              <a:ext cx="828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点击输入文本内容</a:t>
              </a:r>
              <a:endParaRPr lang="zh-CN" altLang="en-US" sz="9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 rot="3540426">
              <a:off x="4961307" y="1639053"/>
              <a:ext cx="828366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5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STEP ONE</a:t>
              </a:r>
              <a:endParaRPr lang="zh-CN" altLang="en-US" sz="105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 rot="19806108">
              <a:off x="5330241" y="1263993"/>
              <a:ext cx="105146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点击输入标签</a:t>
              </a:r>
              <a:endParaRPr lang="zh-CN" altLang="en-US" sz="10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cxnSp>
          <p:nvCxnSpPr>
            <p:cNvPr id="53" name="直接连接符 52"/>
            <p:cNvCxnSpPr/>
            <p:nvPr/>
          </p:nvCxnSpPr>
          <p:spPr>
            <a:xfrm>
              <a:off x="5338843" y="1542364"/>
              <a:ext cx="285669" cy="477818"/>
            </a:xfrm>
            <a:prstGeom prst="line">
              <a:avLst/>
            </a:prstGeom>
            <a:ln>
              <a:solidFill>
                <a:srgbClr val="C5C5C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组合 55"/>
          <p:cNvGrpSpPr/>
          <p:nvPr/>
        </p:nvGrpSpPr>
        <p:grpSpPr>
          <a:xfrm>
            <a:off x="6354989" y="1086397"/>
            <a:ext cx="1990574" cy="1218499"/>
            <a:chOff x="6354989" y="1123640"/>
            <a:chExt cx="1990574" cy="1218499"/>
          </a:xfrm>
        </p:grpSpPr>
        <p:grpSp>
          <p:nvGrpSpPr>
            <p:cNvPr id="57" name="组合 56"/>
            <p:cNvGrpSpPr/>
            <p:nvPr/>
          </p:nvGrpSpPr>
          <p:grpSpPr>
            <a:xfrm>
              <a:off x="6419597" y="1123640"/>
              <a:ext cx="1925966" cy="1083293"/>
              <a:chOff x="959743" y="5245587"/>
              <a:chExt cx="1568418" cy="882184"/>
            </a:xfrm>
          </p:grpSpPr>
          <p:sp>
            <p:nvSpPr>
              <p:cNvPr id="63" name="弦形 62"/>
              <p:cNvSpPr/>
              <p:nvPr/>
            </p:nvSpPr>
            <p:spPr>
              <a:xfrm rot="19843089">
                <a:off x="959743" y="5635680"/>
                <a:ext cx="665334" cy="492091"/>
              </a:xfrm>
              <a:prstGeom prst="chord">
                <a:avLst>
                  <a:gd name="adj1" fmla="val 4738191"/>
                  <a:gd name="adj2" fmla="val 16777845"/>
                </a:avLst>
              </a:prstGeom>
              <a:gradFill>
                <a:gsLst>
                  <a:gs pos="0">
                    <a:srgbClr val="035388"/>
                  </a:gs>
                  <a:gs pos="72000">
                    <a:srgbClr val="0070C0"/>
                  </a:gs>
                </a:gsLst>
                <a:lin ang="5400000" scaled="1"/>
              </a:gradFill>
              <a:ln>
                <a:noFill/>
              </a:ln>
              <a:effectLst>
                <a:outerShdw blurRad="50800" dist="12700" dir="2700000" sx="101000" sy="101000" algn="tl" rotWithShape="0">
                  <a:prstClr val="black">
                    <a:alpha val="6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4" name="弦形 63"/>
              <p:cNvSpPr/>
              <p:nvPr/>
            </p:nvSpPr>
            <p:spPr>
              <a:xfrm rot="9044377">
                <a:off x="1108130" y="5245587"/>
                <a:ext cx="1420031" cy="668094"/>
              </a:xfrm>
              <a:prstGeom prst="chord">
                <a:avLst>
                  <a:gd name="adj1" fmla="val 2158374"/>
                  <a:gd name="adj2" fmla="val 19353612"/>
                </a:avLst>
              </a:prstGeom>
              <a:gradFill>
                <a:gsLst>
                  <a:gs pos="0">
                    <a:srgbClr val="035388"/>
                  </a:gs>
                  <a:gs pos="72000">
                    <a:srgbClr val="0070C0"/>
                  </a:gs>
                </a:gsLst>
                <a:lin ang="5400000" scaled="1"/>
              </a:gradFill>
              <a:ln>
                <a:noFill/>
              </a:ln>
              <a:effectLst>
                <a:outerShdw blurRad="50800" dist="12700" dir="2700000" sx="101000" sy="101000" algn="tl" rotWithShape="0">
                  <a:schemeClr val="tx1">
                    <a:alpha val="6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58" name="TextBox 57"/>
            <p:cNvSpPr txBox="1"/>
            <p:nvPr/>
          </p:nvSpPr>
          <p:spPr>
            <a:xfrm rot="19814136">
              <a:off x="6354989" y="1572698"/>
              <a:ext cx="64068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4</a:t>
              </a:r>
              <a:endParaRPr lang="zh-CN" altLang="en-US" sz="44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 rot="19817617">
              <a:off x="7283470" y="1356114"/>
              <a:ext cx="828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点击输入文本内容</a:t>
              </a:r>
              <a:endParaRPr lang="zh-CN" altLang="en-US" sz="9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 rot="3540426">
              <a:off x="6765136" y="1495692"/>
              <a:ext cx="828366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5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STEP ONE</a:t>
              </a:r>
              <a:endParaRPr lang="zh-CN" altLang="en-US" sz="105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 rot="19806108">
              <a:off x="7134633" y="1136199"/>
              <a:ext cx="105146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b="1" dirty="0" smtClean="0">
                  <a:solidFill>
                    <a:schemeClr val="bg1"/>
                  </a:solidFill>
                  <a:effectLst>
                    <a:innerShdw blurRad="63500" dist="38100" dir="13500000">
                      <a:prstClr val="black">
                        <a:alpha val="50000"/>
                      </a:prstClr>
                    </a:innerShdw>
                  </a:effectLst>
                  <a:cs typeface="+mn-ea"/>
                  <a:sym typeface="+mn-lt"/>
                </a:rPr>
                <a:t>点击输入标签</a:t>
              </a:r>
              <a:endParaRPr lang="zh-CN" altLang="en-US" sz="1000" b="1" dirty="0">
                <a:solidFill>
                  <a:schemeClr val="bg1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cs typeface="+mn-ea"/>
                <a:sym typeface="+mn-lt"/>
              </a:endParaRPr>
            </a:p>
          </p:txBody>
        </p:sp>
        <p:cxnSp>
          <p:nvCxnSpPr>
            <p:cNvPr id="62" name="直接连接符 61"/>
            <p:cNvCxnSpPr/>
            <p:nvPr/>
          </p:nvCxnSpPr>
          <p:spPr>
            <a:xfrm>
              <a:off x="7135716" y="1400926"/>
              <a:ext cx="286171" cy="488069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弧形 64"/>
          <p:cNvSpPr/>
          <p:nvPr/>
        </p:nvSpPr>
        <p:spPr>
          <a:xfrm rot="17854028">
            <a:off x="3950743" y="1853101"/>
            <a:ext cx="1067715" cy="1317634"/>
          </a:xfrm>
          <a:prstGeom prst="arc">
            <a:avLst>
              <a:gd name="adj1" fmla="val 15257779"/>
              <a:gd name="adj2" fmla="val 20350591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66" name="组合 14"/>
          <p:cNvGrpSpPr>
            <a:grpSpLocks/>
          </p:cNvGrpSpPr>
          <p:nvPr/>
        </p:nvGrpSpPr>
        <p:grpSpPr bwMode="auto">
          <a:xfrm>
            <a:off x="4978545" y="3076400"/>
            <a:ext cx="3811588" cy="964294"/>
            <a:chOff x="0" y="0"/>
            <a:chExt cx="3811400" cy="962725"/>
          </a:xfrm>
        </p:grpSpPr>
        <p:sp>
          <p:nvSpPr>
            <p:cNvPr id="67" name="矩形 15"/>
            <p:cNvSpPr>
              <a:spLocks noChangeArrowheads="1"/>
            </p:cNvSpPr>
            <p:nvPr/>
          </p:nvSpPr>
          <p:spPr bwMode="auto">
            <a:xfrm>
              <a:off x="95245" y="72172"/>
              <a:ext cx="358757" cy="229911"/>
            </a:xfrm>
            <a:prstGeom prst="rect">
              <a:avLst/>
            </a:prstGeom>
            <a:solidFill>
              <a:srgbClr val="035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68" name="TextBox 16"/>
            <p:cNvSpPr>
              <a:spLocks noChangeArrowheads="1"/>
            </p:cNvSpPr>
            <p:nvPr/>
          </p:nvSpPr>
          <p:spPr bwMode="auto">
            <a:xfrm>
              <a:off x="0" y="343308"/>
              <a:ext cx="3811400" cy="6194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3F3F3F"/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200" dirty="0">
                  <a:solidFill>
                    <a:srgbClr val="3F3F3F"/>
                  </a:solidFill>
                  <a:cs typeface="+mn-ea"/>
                  <a:sym typeface="+mn-lt"/>
                </a:rPr>
                <a:t>……</a:t>
              </a:r>
              <a:endParaRPr lang="zh-CN" altLang="en-US" sz="1200" dirty="0">
                <a:solidFill>
                  <a:srgbClr val="3F3F3F"/>
                </a:solidFill>
                <a:cs typeface="+mn-ea"/>
                <a:sym typeface="+mn-lt"/>
              </a:endParaRPr>
            </a:p>
          </p:txBody>
        </p:sp>
        <p:sp>
          <p:nvSpPr>
            <p:cNvPr id="69" name="矩形 17"/>
            <p:cNvSpPr>
              <a:spLocks noChangeArrowheads="1"/>
            </p:cNvSpPr>
            <p:nvPr/>
          </p:nvSpPr>
          <p:spPr bwMode="auto">
            <a:xfrm>
              <a:off x="558773" y="0"/>
              <a:ext cx="2020788" cy="307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b="1" dirty="0">
                  <a:solidFill>
                    <a:srgbClr val="3F3F3F"/>
                  </a:solidFill>
                  <a:cs typeface="+mn-ea"/>
                  <a:sym typeface="+mn-lt"/>
                </a:rPr>
                <a:t>单击此处添加标题文本</a:t>
              </a:r>
            </a:p>
          </p:txBody>
        </p:sp>
      </p:grpSp>
      <p:sp>
        <p:nvSpPr>
          <p:cNvPr id="70" name="矩形 69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81027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9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6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821513" y="1842247"/>
            <a:ext cx="2041593" cy="1833374"/>
            <a:chOff x="5821513" y="1650156"/>
            <a:chExt cx="2041593" cy="1833374"/>
          </a:xfrm>
        </p:grpSpPr>
        <p:sp>
          <p:nvSpPr>
            <p:cNvPr id="3" name="Freeform 40"/>
            <p:cNvSpPr>
              <a:spLocks/>
            </p:cNvSpPr>
            <p:nvPr/>
          </p:nvSpPr>
          <p:spPr bwMode="auto">
            <a:xfrm>
              <a:off x="5821513" y="1650156"/>
              <a:ext cx="2041593" cy="1833374"/>
            </a:xfrm>
            <a:custGeom>
              <a:avLst/>
              <a:gdLst>
                <a:gd name="T0" fmla="*/ 1149 w 1149"/>
                <a:gd name="T1" fmla="*/ 515 h 1030"/>
                <a:gd name="T2" fmla="*/ 1020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20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20" y="412"/>
                    <a:pt x="1020" y="412"/>
                    <a:pt x="1020" y="412"/>
                  </a:cubicBez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lnTo>
                    <a:pt x="1149" y="515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19050" cap="flat" cmpd="sng" algn="ctr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  <a:prstDash val="solid"/>
              <a:miter lim="800000"/>
            </a:ln>
            <a:effectLst/>
          </p:spPr>
          <p:txBody>
            <a:bodyPr lIns="68580" tIns="34290" rIns="68580" bIns="3429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Freeform 41"/>
            <p:cNvSpPr>
              <a:spLocks noEditPoints="1"/>
            </p:cNvSpPr>
            <p:nvPr/>
          </p:nvSpPr>
          <p:spPr bwMode="auto">
            <a:xfrm>
              <a:off x="5821513" y="1650156"/>
              <a:ext cx="2041593" cy="1833374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0" scaled="0"/>
            </a:gra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Freeform 50"/>
            <p:cNvSpPr>
              <a:spLocks/>
            </p:cNvSpPr>
            <p:nvPr/>
          </p:nvSpPr>
          <p:spPr bwMode="auto">
            <a:xfrm>
              <a:off x="6570511" y="2053008"/>
              <a:ext cx="371664" cy="436628"/>
            </a:xfrm>
            <a:custGeom>
              <a:avLst/>
              <a:gdLst>
                <a:gd name="T0" fmla="*/ 74 w 120"/>
                <a:gd name="T1" fmla="*/ 39 h 140"/>
                <a:gd name="T2" fmla="*/ 82 w 120"/>
                <a:gd name="T3" fmla="*/ 22 h 140"/>
                <a:gd name="T4" fmla="*/ 60 w 120"/>
                <a:gd name="T5" fmla="*/ 0 h 140"/>
                <a:gd name="T6" fmla="*/ 38 w 120"/>
                <a:gd name="T7" fmla="*/ 22 h 140"/>
                <a:gd name="T8" fmla="*/ 46 w 120"/>
                <a:gd name="T9" fmla="*/ 39 h 140"/>
                <a:gd name="T10" fmla="*/ 8 w 120"/>
                <a:gd name="T11" fmla="*/ 98 h 140"/>
                <a:gd name="T12" fmla="*/ 37 w 120"/>
                <a:gd name="T13" fmla="*/ 78 h 140"/>
                <a:gd name="T14" fmla="*/ 25 w 120"/>
                <a:gd name="T15" fmla="*/ 140 h 140"/>
                <a:gd name="T16" fmla="*/ 45 w 120"/>
                <a:gd name="T17" fmla="*/ 140 h 140"/>
                <a:gd name="T18" fmla="*/ 60 w 120"/>
                <a:gd name="T19" fmla="*/ 114 h 140"/>
                <a:gd name="T20" fmla="*/ 75 w 120"/>
                <a:gd name="T21" fmla="*/ 140 h 140"/>
                <a:gd name="T22" fmla="*/ 95 w 120"/>
                <a:gd name="T23" fmla="*/ 140 h 140"/>
                <a:gd name="T24" fmla="*/ 83 w 120"/>
                <a:gd name="T25" fmla="*/ 78 h 140"/>
                <a:gd name="T26" fmla="*/ 112 w 120"/>
                <a:gd name="T27" fmla="*/ 98 h 140"/>
                <a:gd name="T28" fmla="*/ 74 w 120"/>
                <a:gd name="T29" fmla="*/ 3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40">
                  <a:moveTo>
                    <a:pt x="74" y="39"/>
                  </a:moveTo>
                  <a:cubicBezTo>
                    <a:pt x="78" y="35"/>
                    <a:pt x="82" y="29"/>
                    <a:pt x="82" y="22"/>
                  </a:cubicBezTo>
                  <a:cubicBezTo>
                    <a:pt x="82" y="10"/>
                    <a:pt x="72" y="0"/>
                    <a:pt x="60" y="0"/>
                  </a:cubicBezTo>
                  <a:cubicBezTo>
                    <a:pt x="48" y="0"/>
                    <a:pt x="38" y="10"/>
                    <a:pt x="38" y="22"/>
                  </a:cubicBezTo>
                  <a:cubicBezTo>
                    <a:pt x="38" y="29"/>
                    <a:pt x="42" y="35"/>
                    <a:pt x="46" y="39"/>
                  </a:cubicBezTo>
                  <a:cubicBezTo>
                    <a:pt x="24" y="46"/>
                    <a:pt x="0" y="91"/>
                    <a:pt x="8" y="98"/>
                  </a:cubicBezTo>
                  <a:cubicBezTo>
                    <a:pt x="15" y="105"/>
                    <a:pt x="27" y="91"/>
                    <a:pt x="37" y="78"/>
                  </a:cubicBezTo>
                  <a:cubicBezTo>
                    <a:pt x="32" y="99"/>
                    <a:pt x="27" y="121"/>
                    <a:pt x="2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29"/>
                    <a:pt x="52" y="114"/>
                    <a:pt x="60" y="114"/>
                  </a:cubicBezTo>
                  <a:cubicBezTo>
                    <a:pt x="68" y="114"/>
                    <a:pt x="75" y="129"/>
                    <a:pt x="75" y="140"/>
                  </a:cubicBezTo>
                  <a:cubicBezTo>
                    <a:pt x="95" y="140"/>
                    <a:pt x="95" y="140"/>
                    <a:pt x="95" y="140"/>
                  </a:cubicBezTo>
                  <a:cubicBezTo>
                    <a:pt x="93" y="121"/>
                    <a:pt x="88" y="99"/>
                    <a:pt x="83" y="78"/>
                  </a:cubicBezTo>
                  <a:cubicBezTo>
                    <a:pt x="93" y="91"/>
                    <a:pt x="105" y="105"/>
                    <a:pt x="112" y="98"/>
                  </a:cubicBezTo>
                  <a:cubicBezTo>
                    <a:pt x="120" y="91"/>
                    <a:pt x="96" y="46"/>
                    <a:pt x="74" y="39"/>
                  </a:cubicBezTo>
                  <a:close/>
                </a:path>
              </a:pathLst>
            </a:custGeom>
            <a:solidFill>
              <a:srgbClr val="035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文本框 113"/>
            <p:cNvSpPr txBox="1"/>
            <p:nvPr/>
          </p:nvSpPr>
          <p:spPr>
            <a:xfrm>
              <a:off x="6309592" y="2515328"/>
              <a:ext cx="917559" cy="438582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zh-CN"/>
              </a:defPPr>
              <a:lvl1pPr>
                <a:defRPr sz="4000">
                  <a:solidFill>
                    <a:srgbClr val="605E5E"/>
                  </a:solidFill>
                  <a:latin typeface="Impact" panose="020B0806030902050204" pitchFamily="34" charset="0"/>
                  <a:cs typeface="Aharoni" panose="02010803020104030203" pitchFamily="2" charset="-79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605E5E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rPr>
                <a:t>Step </a:t>
              </a:r>
              <a:r>
                <a:rPr kumimoji="0" lang="en-US" altLang="zh-CN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605E5E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rPr>
                <a:t>4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605E5E"/>
                </a:solidFill>
                <a:effectLst/>
                <a:uLnTx/>
                <a:uFillTx/>
                <a:latin typeface="+mn-lt"/>
                <a:cs typeface="+mn-ea"/>
                <a:sym typeface="+mn-lt"/>
              </a:endParaRPr>
            </a:p>
          </p:txBody>
        </p:sp>
      </p:grpSp>
      <p:sp>
        <p:nvSpPr>
          <p:cNvPr id="7" name="Freeform 42"/>
          <p:cNvSpPr>
            <a:spLocks/>
          </p:cNvSpPr>
          <p:nvPr/>
        </p:nvSpPr>
        <p:spPr bwMode="auto">
          <a:xfrm>
            <a:off x="4290534" y="1842247"/>
            <a:ext cx="2041593" cy="1833374"/>
          </a:xfrm>
          <a:custGeom>
            <a:avLst/>
            <a:gdLst>
              <a:gd name="T0" fmla="*/ 1149 w 1149"/>
              <a:gd name="T1" fmla="*/ 515 h 1030"/>
              <a:gd name="T2" fmla="*/ 1019 w 1149"/>
              <a:gd name="T3" fmla="*/ 412 h 1030"/>
              <a:gd name="T4" fmla="*/ 515 w 1149"/>
              <a:gd name="T5" fmla="*/ 0 h 1030"/>
              <a:gd name="T6" fmla="*/ 0 w 1149"/>
              <a:gd name="T7" fmla="*/ 515 h 1030"/>
              <a:gd name="T8" fmla="*/ 515 w 1149"/>
              <a:gd name="T9" fmla="*/ 1030 h 1030"/>
              <a:gd name="T10" fmla="*/ 1019 w 1149"/>
              <a:gd name="T11" fmla="*/ 618 h 1030"/>
              <a:gd name="T12" fmla="*/ 1149 w 1149"/>
              <a:gd name="T13" fmla="*/ 515 h 10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49" h="1030">
                <a:moveTo>
                  <a:pt x="1149" y="515"/>
                </a:moveTo>
                <a:cubicBezTo>
                  <a:pt x="1019" y="412"/>
                  <a:pt x="1019" y="412"/>
                  <a:pt x="1019" y="412"/>
                </a:cubicBezTo>
                <a:cubicBezTo>
                  <a:pt x="971" y="177"/>
                  <a:pt x="764" y="0"/>
                  <a:pt x="515" y="0"/>
                </a:cubicBezTo>
                <a:cubicBezTo>
                  <a:pt x="231" y="0"/>
                  <a:pt x="0" y="231"/>
                  <a:pt x="0" y="515"/>
                </a:cubicBezTo>
                <a:cubicBezTo>
                  <a:pt x="0" y="799"/>
                  <a:pt x="231" y="1030"/>
                  <a:pt x="515" y="1030"/>
                </a:cubicBezTo>
                <a:cubicBezTo>
                  <a:pt x="764" y="1030"/>
                  <a:pt x="971" y="853"/>
                  <a:pt x="1019" y="618"/>
                </a:cubicBezTo>
                <a:lnTo>
                  <a:pt x="1149" y="515"/>
                </a:lnTo>
                <a:close/>
              </a:path>
            </a:pathLst>
          </a:custGeom>
          <a:gradFill flip="none" rotWithShape="1">
            <a:gsLst>
              <a:gs pos="100000">
                <a:srgbClr val="FFFFFF">
                  <a:lumMod val="100000"/>
                </a:srgbClr>
              </a:gs>
              <a:gs pos="0">
                <a:srgbClr val="D9D9DA"/>
              </a:gs>
            </a:gsLst>
            <a:lin ang="2700000" scaled="1"/>
            <a:tileRect/>
          </a:gradFill>
          <a:ln w="19050" cap="flat" cmpd="sng" algn="ctr">
            <a:gradFill flip="none" rotWithShape="1">
              <a:gsLst>
                <a:gs pos="100000">
                  <a:srgbClr val="FFFFFF"/>
                </a:gs>
                <a:gs pos="0">
                  <a:srgbClr val="D9D9DA"/>
                </a:gs>
              </a:gsLst>
              <a:lin ang="13500000" scaled="1"/>
              <a:tileRect/>
            </a:gradFill>
            <a:prstDash val="solid"/>
            <a:miter lim="800000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290534" y="1842247"/>
            <a:ext cx="2041593" cy="1833374"/>
            <a:chOff x="4290534" y="1650156"/>
            <a:chExt cx="2041593" cy="1833374"/>
          </a:xfrm>
        </p:grpSpPr>
        <p:sp>
          <p:nvSpPr>
            <p:cNvPr id="9" name="Freeform 43"/>
            <p:cNvSpPr>
              <a:spLocks noEditPoints="1"/>
            </p:cNvSpPr>
            <p:nvPr/>
          </p:nvSpPr>
          <p:spPr bwMode="auto">
            <a:xfrm>
              <a:off x="4290534" y="1650156"/>
              <a:ext cx="2041593" cy="1833374"/>
            </a:xfrm>
            <a:custGeom>
              <a:avLst/>
              <a:gdLst>
                <a:gd name="T0" fmla="*/ 1019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19 w 1149"/>
                <a:gd name="T9" fmla="*/ 618 h 1030"/>
                <a:gd name="T10" fmla="*/ 1149 w 1149"/>
                <a:gd name="T11" fmla="*/ 515 h 1030"/>
                <a:gd name="T12" fmla="*/ 1019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19" y="412"/>
                  </a:moveTo>
                  <a:cubicBezTo>
                    <a:pt x="971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1" y="853"/>
                    <a:pt x="1019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0" scaled="0"/>
            </a:gra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Freeform 49"/>
            <p:cNvSpPr>
              <a:spLocks noEditPoints="1"/>
            </p:cNvSpPr>
            <p:nvPr/>
          </p:nvSpPr>
          <p:spPr bwMode="auto">
            <a:xfrm>
              <a:off x="5013859" y="2058285"/>
              <a:ext cx="447204" cy="395835"/>
            </a:xfrm>
            <a:custGeom>
              <a:avLst/>
              <a:gdLst>
                <a:gd name="T0" fmla="*/ 29 w 144"/>
                <a:gd name="T1" fmla="*/ 53 h 127"/>
                <a:gd name="T2" fmla="*/ 45 w 144"/>
                <a:gd name="T3" fmla="*/ 72 h 127"/>
                <a:gd name="T4" fmla="*/ 65 w 144"/>
                <a:gd name="T5" fmla="*/ 58 h 127"/>
                <a:gd name="T6" fmla="*/ 50 w 144"/>
                <a:gd name="T7" fmla="*/ 39 h 127"/>
                <a:gd name="T8" fmla="*/ 65 w 144"/>
                <a:gd name="T9" fmla="*/ 29 h 127"/>
                <a:gd name="T10" fmla="*/ 8 w 144"/>
                <a:gd name="T11" fmla="*/ 0 h 127"/>
                <a:gd name="T12" fmla="*/ 13 w 144"/>
                <a:gd name="T13" fmla="*/ 63 h 127"/>
                <a:gd name="T14" fmla="*/ 29 w 144"/>
                <a:gd name="T15" fmla="*/ 53 h 127"/>
                <a:gd name="T16" fmla="*/ 115 w 144"/>
                <a:gd name="T17" fmla="*/ 53 h 127"/>
                <a:gd name="T18" fmla="*/ 131 w 144"/>
                <a:gd name="T19" fmla="*/ 63 h 127"/>
                <a:gd name="T20" fmla="*/ 136 w 144"/>
                <a:gd name="T21" fmla="*/ 0 h 127"/>
                <a:gd name="T22" fmla="*/ 80 w 144"/>
                <a:gd name="T23" fmla="*/ 29 h 127"/>
                <a:gd name="T24" fmla="*/ 95 w 144"/>
                <a:gd name="T25" fmla="*/ 39 h 127"/>
                <a:gd name="T26" fmla="*/ 0 w 144"/>
                <a:gd name="T27" fmla="*/ 103 h 127"/>
                <a:gd name="T28" fmla="*/ 5 w 144"/>
                <a:gd name="T29" fmla="*/ 127 h 127"/>
                <a:gd name="T30" fmla="*/ 115 w 144"/>
                <a:gd name="T31" fmla="*/ 53 h 127"/>
                <a:gd name="T32" fmla="*/ 101 w 144"/>
                <a:gd name="T33" fmla="*/ 86 h 127"/>
                <a:gd name="T34" fmla="*/ 81 w 144"/>
                <a:gd name="T35" fmla="*/ 103 h 127"/>
                <a:gd name="T36" fmla="*/ 139 w 144"/>
                <a:gd name="T37" fmla="*/ 127 h 127"/>
                <a:gd name="T38" fmla="*/ 144 w 144"/>
                <a:gd name="T39" fmla="*/ 103 h 127"/>
                <a:gd name="T40" fmla="*/ 101 w 144"/>
                <a:gd name="T41" fmla="*/ 8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127">
                  <a:moveTo>
                    <a:pt x="29" y="53"/>
                  </a:moveTo>
                  <a:cubicBezTo>
                    <a:pt x="34" y="60"/>
                    <a:pt x="39" y="66"/>
                    <a:pt x="45" y="72"/>
                  </a:cubicBezTo>
                  <a:cubicBezTo>
                    <a:pt x="51" y="68"/>
                    <a:pt x="58" y="63"/>
                    <a:pt x="65" y="58"/>
                  </a:cubicBezTo>
                  <a:cubicBezTo>
                    <a:pt x="59" y="52"/>
                    <a:pt x="54" y="46"/>
                    <a:pt x="50" y="39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3" y="63"/>
                    <a:pt x="13" y="63"/>
                    <a:pt x="13" y="63"/>
                  </a:cubicBezTo>
                  <a:lnTo>
                    <a:pt x="29" y="53"/>
                  </a:lnTo>
                  <a:close/>
                  <a:moveTo>
                    <a:pt x="115" y="53"/>
                  </a:moveTo>
                  <a:cubicBezTo>
                    <a:pt x="131" y="63"/>
                    <a:pt x="131" y="63"/>
                    <a:pt x="131" y="63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95" y="39"/>
                    <a:pt x="95" y="39"/>
                    <a:pt x="95" y="39"/>
                  </a:cubicBezTo>
                  <a:cubicBezTo>
                    <a:pt x="61" y="90"/>
                    <a:pt x="1" y="103"/>
                    <a:pt x="0" y="103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8" y="127"/>
                    <a:pt x="75" y="112"/>
                    <a:pt x="115" y="53"/>
                  </a:cubicBezTo>
                  <a:close/>
                  <a:moveTo>
                    <a:pt x="101" y="86"/>
                  </a:moveTo>
                  <a:cubicBezTo>
                    <a:pt x="95" y="92"/>
                    <a:pt x="88" y="98"/>
                    <a:pt x="81" y="103"/>
                  </a:cubicBezTo>
                  <a:cubicBezTo>
                    <a:pt x="111" y="121"/>
                    <a:pt x="137" y="127"/>
                    <a:pt x="139" y="127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4" y="103"/>
                    <a:pt x="124" y="99"/>
                    <a:pt x="101" y="86"/>
                  </a:cubicBezTo>
                  <a:close/>
                </a:path>
              </a:pathLst>
            </a:custGeom>
            <a:solidFill>
              <a:srgbClr val="035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文本框 112"/>
            <p:cNvSpPr txBox="1"/>
            <p:nvPr/>
          </p:nvSpPr>
          <p:spPr>
            <a:xfrm>
              <a:off x="4748229" y="2515328"/>
              <a:ext cx="927177" cy="438582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zh-CN"/>
              </a:defPPr>
              <a:lvl1pPr>
                <a:defRPr sz="4000">
                  <a:solidFill>
                    <a:srgbClr val="605E5E"/>
                  </a:solidFill>
                  <a:latin typeface="Impact" panose="020B0806030902050204" pitchFamily="34" charset="0"/>
                  <a:cs typeface="Aharoni" panose="02010803020104030203" pitchFamily="2" charset="-79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605E5E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rPr>
                <a:t>Step </a:t>
              </a:r>
              <a:r>
                <a:rPr kumimoji="0" lang="en-US" altLang="zh-CN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605E5E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rPr>
                <a:t>3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605E5E"/>
                </a:solidFill>
                <a:effectLst/>
                <a:uLnTx/>
                <a:uFillTx/>
                <a:latin typeface="+mn-lt"/>
                <a:cs typeface="+mn-ea"/>
                <a:sym typeface="+mn-lt"/>
              </a:endParaRPr>
            </a:p>
          </p:txBody>
        </p:sp>
      </p:grpSp>
      <p:sp>
        <p:nvSpPr>
          <p:cNvPr id="13" name="文本框 8"/>
          <p:cNvSpPr txBox="1"/>
          <p:nvPr/>
        </p:nvSpPr>
        <p:spPr>
          <a:xfrm>
            <a:off x="2878156" y="1131590"/>
            <a:ext cx="2085213" cy="53860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05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单击此处添加标题文</a:t>
            </a:r>
            <a:r>
              <a:rPr lang="zh-CN" altLang="en-US" sz="105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本</a:t>
            </a:r>
            <a:endParaRPr lang="en-US" altLang="zh-CN" sz="1050" b="1" dirty="0" smtClean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点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击输入简要文本内容，文字内容需概况精炼的说明该分项内容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……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2758691" y="1842247"/>
            <a:ext cx="2039866" cy="1833374"/>
            <a:chOff x="2758691" y="1650156"/>
            <a:chExt cx="2039866" cy="1833374"/>
          </a:xfrm>
        </p:grpSpPr>
        <p:sp>
          <p:nvSpPr>
            <p:cNvPr id="17" name="Freeform 44"/>
            <p:cNvSpPr>
              <a:spLocks/>
            </p:cNvSpPr>
            <p:nvPr/>
          </p:nvSpPr>
          <p:spPr bwMode="auto">
            <a:xfrm>
              <a:off x="2758691" y="1650156"/>
              <a:ext cx="2039866" cy="1833374"/>
            </a:xfrm>
            <a:custGeom>
              <a:avLst/>
              <a:gdLst>
                <a:gd name="T0" fmla="*/ 1148 w 1148"/>
                <a:gd name="T1" fmla="*/ 515 h 1030"/>
                <a:gd name="T2" fmla="*/ 1019 w 1148"/>
                <a:gd name="T3" fmla="*/ 412 h 1030"/>
                <a:gd name="T4" fmla="*/ 515 w 1148"/>
                <a:gd name="T5" fmla="*/ 0 h 1030"/>
                <a:gd name="T6" fmla="*/ 0 w 1148"/>
                <a:gd name="T7" fmla="*/ 515 h 1030"/>
                <a:gd name="T8" fmla="*/ 515 w 1148"/>
                <a:gd name="T9" fmla="*/ 1030 h 1030"/>
                <a:gd name="T10" fmla="*/ 1019 w 1148"/>
                <a:gd name="T11" fmla="*/ 618 h 1030"/>
                <a:gd name="T12" fmla="*/ 1148 w 1148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8" h="1030">
                  <a:moveTo>
                    <a:pt x="1148" y="515"/>
                  </a:moveTo>
                  <a:cubicBezTo>
                    <a:pt x="1019" y="412"/>
                    <a:pt x="1019" y="412"/>
                    <a:pt x="1019" y="412"/>
                  </a:cubicBezTo>
                  <a:cubicBezTo>
                    <a:pt x="971" y="177"/>
                    <a:pt x="763" y="0"/>
                    <a:pt x="515" y="0"/>
                  </a:cubicBezTo>
                  <a:cubicBezTo>
                    <a:pt x="230" y="0"/>
                    <a:pt x="0" y="231"/>
                    <a:pt x="0" y="515"/>
                  </a:cubicBezTo>
                  <a:cubicBezTo>
                    <a:pt x="0" y="799"/>
                    <a:pt x="230" y="1030"/>
                    <a:pt x="515" y="1030"/>
                  </a:cubicBezTo>
                  <a:cubicBezTo>
                    <a:pt x="763" y="1030"/>
                    <a:pt x="971" y="853"/>
                    <a:pt x="1019" y="618"/>
                  </a:cubicBezTo>
                  <a:lnTo>
                    <a:pt x="1148" y="515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19050" cap="flat" cmpd="sng" algn="ctr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  <a:prstDash val="solid"/>
              <a:miter lim="800000"/>
            </a:ln>
            <a:effectLst/>
          </p:spPr>
          <p:txBody>
            <a:bodyPr lIns="68580" tIns="34290" rIns="68580" bIns="3429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Freeform 45"/>
            <p:cNvSpPr>
              <a:spLocks noEditPoints="1"/>
            </p:cNvSpPr>
            <p:nvPr/>
          </p:nvSpPr>
          <p:spPr bwMode="auto">
            <a:xfrm>
              <a:off x="2758691" y="1650156"/>
              <a:ext cx="2039866" cy="1833374"/>
            </a:xfrm>
            <a:custGeom>
              <a:avLst/>
              <a:gdLst>
                <a:gd name="T0" fmla="*/ 1019 w 1148"/>
                <a:gd name="T1" fmla="*/ 412 h 1030"/>
                <a:gd name="T2" fmla="*/ 515 w 1148"/>
                <a:gd name="T3" fmla="*/ 0 h 1030"/>
                <a:gd name="T4" fmla="*/ 0 w 1148"/>
                <a:gd name="T5" fmla="*/ 515 h 1030"/>
                <a:gd name="T6" fmla="*/ 515 w 1148"/>
                <a:gd name="T7" fmla="*/ 1030 h 1030"/>
                <a:gd name="T8" fmla="*/ 1019 w 1148"/>
                <a:gd name="T9" fmla="*/ 618 h 1030"/>
                <a:gd name="T10" fmla="*/ 1148 w 1148"/>
                <a:gd name="T11" fmla="*/ 515 h 1030"/>
                <a:gd name="T12" fmla="*/ 1019 w 1148"/>
                <a:gd name="T13" fmla="*/ 412 h 1030"/>
                <a:gd name="T14" fmla="*/ 515 w 1148"/>
                <a:gd name="T15" fmla="*/ 979 h 1030"/>
                <a:gd name="T16" fmla="*/ 51 w 1148"/>
                <a:gd name="T17" fmla="*/ 515 h 1030"/>
                <a:gd name="T18" fmla="*/ 515 w 1148"/>
                <a:gd name="T19" fmla="*/ 51 h 1030"/>
                <a:gd name="T20" fmla="*/ 979 w 1148"/>
                <a:gd name="T21" fmla="*/ 515 h 1030"/>
                <a:gd name="T22" fmla="*/ 515 w 1148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8" h="1030">
                  <a:moveTo>
                    <a:pt x="1019" y="412"/>
                  </a:moveTo>
                  <a:cubicBezTo>
                    <a:pt x="971" y="177"/>
                    <a:pt x="763" y="0"/>
                    <a:pt x="515" y="0"/>
                  </a:cubicBezTo>
                  <a:cubicBezTo>
                    <a:pt x="230" y="0"/>
                    <a:pt x="0" y="231"/>
                    <a:pt x="0" y="515"/>
                  </a:cubicBezTo>
                  <a:cubicBezTo>
                    <a:pt x="0" y="799"/>
                    <a:pt x="230" y="1030"/>
                    <a:pt x="515" y="1030"/>
                  </a:cubicBezTo>
                  <a:cubicBezTo>
                    <a:pt x="763" y="1030"/>
                    <a:pt x="971" y="853"/>
                    <a:pt x="1019" y="618"/>
                  </a:cubicBezTo>
                  <a:cubicBezTo>
                    <a:pt x="1148" y="515"/>
                    <a:pt x="1148" y="515"/>
                    <a:pt x="1148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8" y="979"/>
                    <a:pt x="51" y="771"/>
                    <a:pt x="51" y="515"/>
                  </a:cubicBezTo>
                  <a:cubicBezTo>
                    <a:pt x="51" y="259"/>
                    <a:pt x="258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0" scaled="0"/>
            </a:gra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Freeform 48"/>
            <p:cNvSpPr>
              <a:spLocks noEditPoints="1"/>
            </p:cNvSpPr>
            <p:nvPr/>
          </p:nvSpPr>
          <p:spPr bwMode="auto">
            <a:xfrm>
              <a:off x="3479973" y="2033151"/>
              <a:ext cx="472889" cy="472889"/>
            </a:xfrm>
            <a:custGeom>
              <a:avLst/>
              <a:gdLst>
                <a:gd name="T0" fmla="*/ 152 w 152"/>
                <a:gd name="T1" fmla="*/ 88 h 152"/>
                <a:gd name="T2" fmla="*/ 152 w 152"/>
                <a:gd name="T3" fmla="*/ 64 h 152"/>
                <a:gd name="T4" fmla="*/ 138 w 152"/>
                <a:gd name="T5" fmla="*/ 64 h 152"/>
                <a:gd name="T6" fmla="*/ 128 w 152"/>
                <a:gd name="T7" fmla="*/ 40 h 152"/>
                <a:gd name="T8" fmla="*/ 138 w 152"/>
                <a:gd name="T9" fmla="*/ 31 h 152"/>
                <a:gd name="T10" fmla="*/ 121 w 152"/>
                <a:gd name="T11" fmla="*/ 14 h 152"/>
                <a:gd name="T12" fmla="*/ 111 w 152"/>
                <a:gd name="T13" fmla="*/ 24 h 152"/>
                <a:gd name="T14" fmla="*/ 88 w 152"/>
                <a:gd name="T15" fmla="*/ 14 h 152"/>
                <a:gd name="T16" fmla="*/ 88 w 152"/>
                <a:gd name="T17" fmla="*/ 0 h 152"/>
                <a:gd name="T18" fmla="*/ 64 w 152"/>
                <a:gd name="T19" fmla="*/ 0 h 152"/>
                <a:gd name="T20" fmla="*/ 64 w 152"/>
                <a:gd name="T21" fmla="*/ 14 h 152"/>
                <a:gd name="T22" fmla="*/ 41 w 152"/>
                <a:gd name="T23" fmla="*/ 24 h 152"/>
                <a:gd name="T24" fmla="*/ 31 w 152"/>
                <a:gd name="T25" fmla="*/ 14 h 152"/>
                <a:gd name="T26" fmla="*/ 14 w 152"/>
                <a:gd name="T27" fmla="*/ 31 h 152"/>
                <a:gd name="T28" fmla="*/ 24 w 152"/>
                <a:gd name="T29" fmla="*/ 40 h 152"/>
                <a:gd name="T30" fmla="*/ 14 w 152"/>
                <a:gd name="T31" fmla="*/ 64 h 152"/>
                <a:gd name="T32" fmla="*/ 0 w 152"/>
                <a:gd name="T33" fmla="*/ 64 h 152"/>
                <a:gd name="T34" fmla="*/ 0 w 152"/>
                <a:gd name="T35" fmla="*/ 88 h 152"/>
                <a:gd name="T36" fmla="*/ 14 w 152"/>
                <a:gd name="T37" fmla="*/ 88 h 152"/>
                <a:gd name="T38" fmla="*/ 24 w 152"/>
                <a:gd name="T39" fmla="*/ 111 h 152"/>
                <a:gd name="T40" fmla="*/ 14 w 152"/>
                <a:gd name="T41" fmla="*/ 121 h 152"/>
                <a:gd name="T42" fmla="*/ 31 w 152"/>
                <a:gd name="T43" fmla="*/ 138 h 152"/>
                <a:gd name="T44" fmla="*/ 41 w 152"/>
                <a:gd name="T45" fmla="*/ 128 h 152"/>
                <a:gd name="T46" fmla="*/ 64 w 152"/>
                <a:gd name="T47" fmla="*/ 138 h 152"/>
                <a:gd name="T48" fmla="*/ 64 w 152"/>
                <a:gd name="T49" fmla="*/ 152 h 152"/>
                <a:gd name="T50" fmla="*/ 88 w 152"/>
                <a:gd name="T51" fmla="*/ 152 h 152"/>
                <a:gd name="T52" fmla="*/ 88 w 152"/>
                <a:gd name="T53" fmla="*/ 138 h 152"/>
                <a:gd name="T54" fmla="*/ 111 w 152"/>
                <a:gd name="T55" fmla="*/ 128 h 152"/>
                <a:gd name="T56" fmla="*/ 121 w 152"/>
                <a:gd name="T57" fmla="*/ 138 h 152"/>
                <a:gd name="T58" fmla="*/ 138 w 152"/>
                <a:gd name="T59" fmla="*/ 121 h 152"/>
                <a:gd name="T60" fmla="*/ 128 w 152"/>
                <a:gd name="T61" fmla="*/ 111 h 152"/>
                <a:gd name="T62" fmla="*/ 138 w 152"/>
                <a:gd name="T63" fmla="*/ 88 h 152"/>
                <a:gd name="T64" fmla="*/ 152 w 152"/>
                <a:gd name="T65" fmla="*/ 88 h 152"/>
                <a:gd name="T66" fmla="*/ 76 w 152"/>
                <a:gd name="T67" fmla="*/ 115 h 152"/>
                <a:gd name="T68" fmla="*/ 37 w 152"/>
                <a:gd name="T69" fmla="*/ 76 h 152"/>
                <a:gd name="T70" fmla="*/ 76 w 152"/>
                <a:gd name="T71" fmla="*/ 37 h 152"/>
                <a:gd name="T72" fmla="*/ 115 w 152"/>
                <a:gd name="T73" fmla="*/ 76 h 152"/>
                <a:gd name="T74" fmla="*/ 76 w 152"/>
                <a:gd name="T75" fmla="*/ 1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52">
                  <a:moveTo>
                    <a:pt x="152" y="88"/>
                  </a:moveTo>
                  <a:cubicBezTo>
                    <a:pt x="152" y="64"/>
                    <a:pt x="152" y="64"/>
                    <a:pt x="152" y="64"/>
                  </a:cubicBezTo>
                  <a:cubicBezTo>
                    <a:pt x="138" y="64"/>
                    <a:pt x="138" y="64"/>
                    <a:pt x="138" y="64"/>
                  </a:cubicBezTo>
                  <a:cubicBezTo>
                    <a:pt x="136" y="55"/>
                    <a:pt x="133" y="47"/>
                    <a:pt x="128" y="40"/>
                  </a:cubicBezTo>
                  <a:cubicBezTo>
                    <a:pt x="138" y="31"/>
                    <a:pt x="138" y="31"/>
                    <a:pt x="138" y="31"/>
                  </a:cubicBezTo>
                  <a:cubicBezTo>
                    <a:pt x="121" y="14"/>
                    <a:pt x="121" y="14"/>
                    <a:pt x="121" y="1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4" y="19"/>
                    <a:pt x="96" y="16"/>
                    <a:pt x="88" y="14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56" y="16"/>
                    <a:pt x="48" y="19"/>
                    <a:pt x="41" y="2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19" y="47"/>
                    <a:pt x="16" y="55"/>
                    <a:pt x="14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6" y="96"/>
                    <a:pt x="19" y="104"/>
                    <a:pt x="24" y="111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8" y="133"/>
                    <a:pt x="56" y="136"/>
                    <a:pt x="64" y="138"/>
                  </a:cubicBezTo>
                  <a:cubicBezTo>
                    <a:pt x="64" y="152"/>
                    <a:pt x="64" y="152"/>
                    <a:pt x="64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6" y="136"/>
                    <a:pt x="104" y="133"/>
                    <a:pt x="111" y="128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28" y="111"/>
                    <a:pt x="128" y="111"/>
                    <a:pt x="128" y="111"/>
                  </a:cubicBezTo>
                  <a:cubicBezTo>
                    <a:pt x="133" y="104"/>
                    <a:pt x="136" y="96"/>
                    <a:pt x="138" y="88"/>
                  </a:cubicBezTo>
                  <a:lnTo>
                    <a:pt x="152" y="88"/>
                  </a:lnTo>
                  <a:close/>
                  <a:moveTo>
                    <a:pt x="76" y="115"/>
                  </a:moveTo>
                  <a:cubicBezTo>
                    <a:pt x="54" y="115"/>
                    <a:pt x="37" y="98"/>
                    <a:pt x="37" y="76"/>
                  </a:cubicBezTo>
                  <a:cubicBezTo>
                    <a:pt x="37" y="54"/>
                    <a:pt x="54" y="37"/>
                    <a:pt x="76" y="37"/>
                  </a:cubicBezTo>
                  <a:cubicBezTo>
                    <a:pt x="98" y="37"/>
                    <a:pt x="115" y="54"/>
                    <a:pt x="115" y="76"/>
                  </a:cubicBezTo>
                  <a:cubicBezTo>
                    <a:pt x="115" y="98"/>
                    <a:pt x="98" y="115"/>
                    <a:pt x="76" y="115"/>
                  </a:cubicBezTo>
                  <a:close/>
                </a:path>
              </a:pathLst>
            </a:custGeom>
            <a:solidFill>
              <a:srgbClr val="035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11"/>
            <p:cNvSpPr txBox="1"/>
            <p:nvPr/>
          </p:nvSpPr>
          <p:spPr>
            <a:xfrm>
              <a:off x="3186867" y="2515328"/>
              <a:ext cx="917559" cy="438582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zh-CN"/>
              </a:defPPr>
              <a:lvl1pPr>
                <a:defRPr sz="4000">
                  <a:solidFill>
                    <a:srgbClr val="605E5E"/>
                  </a:solidFill>
                  <a:latin typeface="Impact" panose="020B0806030902050204" pitchFamily="34" charset="0"/>
                  <a:cs typeface="Aharoni" panose="02010803020104030203" pitchFamily="2" charset="-79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605E5E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rPr>
                <a:t>Step </a:t>
              </a:r>
              <a:r>
                <a:rPr kumimoji="0" lang="en-US" altLang="zh-CN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605E5E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rPr>
                <a:t>2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605E5E"/>
                </a:solidFill>
                <a:effectLst/>
                <a:uLnTx/>
                <a:uFillTx/>
                <a:latin typeface="+mn-lt"/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225984" y="1842247"/>
            <a:ext cx="2041593" cy="1833374"/>
            <a:chOff x="1225984" y="1650156"/>
            <a:chExt cx="2041593" cy="1833374"/>
          </a:xfrm>
        </p:grpSpPr>
        <p:sp>
          <p:nvSpPr>
            <p:cNvPr id="22" name="Freeform 46"/>
            <p:cNvSpPr>
              <a:spLocks/>
            </p:cNvSpPr>
            <p:nvPr/>
          </p:nvSpPr>
          <p:spPr bwMode="auto">
            <a:xfrm>
              <a:off x="1225984" y="1650156"/>
              <a:ext cx="2041593" cy="1833374"/>
            </a:xfrm>
            <a:custGeom>
              <a:avLst/>
              <a:gdLst>
                <a:gd name="T0" fmla="*/ 1149 w 1149"/>
                <a:gd name="T1" fmla="*/ 515 h 1030"/>
                <a:gd name="T2" fmla="*/ 1020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20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20" y="412"/>
                    <a:pt x="1020" y="412"/>
                    <a:pt x="1020" y="412"/>
                  </a:cubicBez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lnTo>
                    <a:pt x="1149" y="515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FFFF">
                    <a:lumMod val="100000"/>
                  </a:srgbClr>
                </a:gs>
                <a:gs pos="0">
                  <a:srgbClr val="D9D9DA"/>
                </a:gs>
              </a:gsLst>
              <a:lin ang="2700000" scaled="1"/>
              <a:tileRect/>
            </a:gradFill>
            <a:ln w="19050" cap="flat" cmpd="sng" algn="ctr">
              <a:gradFill flip="none" rotWithShape="1">
                <a:gsLst>
                  <a:gs pos="100000">
                    <a:srgbClr val="FFFFFF"/>
                  </a:gs>
                  <a:gs pos="0">
                    <a:srgbClr val="D9D9DA"/>
                  </a:gs>
                </a:gsLst>
                <a:lin ang="13500000" scaled="1"/>
                <a:tileRect/>
              </a:gradFill>
              <a:prstDash val="solid"/>
              <a:miter lim="800000"/>
            </a:ln>
            <a:effectLst/>
          </p:spPr>
          <p:txBody>
            <a:bodyPr lIns="68580" tIns="34290" rIns="68580" bIns="3429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Freeform 47"/>
            <p:cNvSpPr>
              <a:spLocks noEditPoints="1"/>
            </p:cNvSpPr>
            <p:nvPr/>
          </p:nvSpPr>
          <p:spPr bwMode="auto">
            <a:xfrm>
              <a:off x="1225984" y="1650156"/>
              <a:ext cx="2041593" cy="1833374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0" scaled="0"/>
            </a:gra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Freeform 51"/>
            <p:cNvSpPr>
              <a:spLocks/>
            </p:cNvSpPr>
            <p:nvPr/>
          </p:nvSpPr>
          <p:spPr bwMode="auto">
            <a:xfrm>
              <a:off x="1717062" y="2061750"/>
              <a:ext cx="882323" cy="420009"/>
            </a:xfrm>
            <a:custGeom>
              <a:avLst/>
              <a:gdLst>
                <a:gd name="T0" fmla="*/ 584 w 584"/>
                <a:gd name="T1" fmla="*/ 0 h 278"/>
                <a:gd name="T2" fmla="*/ 449 w 584"/>
                <a:gd name="T3" fmla="*/ 31 h 278"/>
                <a:gd name="T4" fmla="*/ 469 w 584"/>
                <a:gd name="T5" fmla="*/ 62 h 278"/>
                <a:gd name="T6" fmla="*/ 278 w 584"/>
                <a:gd name="T7" fmla="*/ 200 h 278"/>
                <a:gd name="T8" fmla="*/ 214 w 584"/>
                <a:gd name="T9" fmla="*/ 116 h 278"/>
                <a:gd name="T10" fmla="*/ 204 w 584"/>
                <a:gd name="T11" fmla="*/ 101 h 278"/>
                <a:gd name="T12" fmla="*/ 190 w 584"/>
                <a:gd name="T13" fmla="*/ 112 h 278"/>
                <a:gd name="T14" fmla="*/ 0 w 584"/>
                <a:gd name="T15" fmla="*/ 250 h 278"/>
                <a:gd name="T16" fmla="*/ 21 w 584"/>
                <a:gd name="T17" fmla="*/ 278 h 278"/>
                <a:gd name="T18" fmla="*/ 196 w 584"/>
                <a:gd name="T19" fmla="*/ 151 h 278"/>
                <a:gd name="T20" fmla="*/ 260 w 584"/>
                <a:gd name="T21" fmla="*/ 237 h 278"/>
                <a:gd name="T22" fmla="*/ 270 w 584"/>
                <a:gd name="T23" fmla="*/ 252 h 278"/>
                <a:gd name="T24" fmla="*/ 284 w 584"/>
                <a:gd name="T25" fmla="*/ 241 h 278"/>
                <a:gd name="T26" fmla="*/ 490 w 584"/>
                <a:gd name="T27" fmla="*/ 91 h 278"/>
                <a:gd name="T28" fmla="*/ 490 w 584"/>
                <a:gd name="T29" fmla="*/ 91 h 278"/>
                <a:gd name="T30" fmla="*/ 512 w 584"/>
                <a:gd name="T31" fmla="*/ 120 h 278"/>
                <a:gd name="T32" fmla="*/ 584 w 584"/>
                <a:gd name="T3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84" h="278">
                  <a:moveTo>
                    <a:pt x="584" y="0"/>
                  </a:moveTo>
                  <a:lnTo>
                    <a:pt x="449" y="31"/>
                  </a:lnTo>
                  <a:lnTo>
                    <a:pt x="469" y="62"/>
                  </a:lnTo>
                  <a:lnTo>
                    <a:pt x="278" y="200"/>
                  </a:lnTo>
                  <a:lnTo>
                    <a:pt x="214" y="116"/>
                  </a:lnTo>
                  <a:lnTo>
                    <a:pt x="204" y="101"/>
                  </a:lnTo>
                  <a:lnTo>
                    <a:pt x="190" y="112"/>
                  </a:lnTo>
                  <a:lnTo>
                    <a:pt x="0" y="250"/>
                  </a:lnTo>
                  <a:lnTo>
                    <a:pt x="21" y="278"/>
                  </a:lnTo>
                  <a:lnTo>
                    <a:pt x="196" y="151"/>
                  </a:lnTo>
                  <a:lnTo>
                    <a:pt x="260" y="237"/>
                  </a:lnTo>
                  <a:lnTo>
                    <a:pt x="270" y="252"/>
                  </a:lnTo>
                  <a:lnTo>
                    <a:pt x="284" y="241"/>
                  </a:lnTo>
                  <a:lnTo>
                    <a:pt x="490" y="91"/>
                  </a:lnTo>
                  <a:lnTo>
                    <a:pt x="490" y="91"/>
                  </a:lnTo>
                  <a:lnTo>
                    <a:pt x="512" y="120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035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5" name="文本框 34"/>
            <p:cNvSpPr txBox="1"/>
            <p:nvPr/>
          </p:nvSpPr>
          <p:spPr>
            <a:xfrm>
              <a:off x="1625505" y="2515328"/>
              <a:ext cx="880690" cy="438582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>
              <a:defPPr>
                <a:defRPr lang="zh-CN"/>
              </a:defPPr>
              <a:lvl1pPr>
                <a:defRPr sz="4000">
                  <a:solidFill>
                    <a:srgbClr val="605E5E"/>
                  </a:solidFill>
                  <a:latin typeface="Impact" panose="020B0806030902050204" pitchFamily="34" charset="0"/>
                  <a:cs typeface="Aharoni" panose="02010803020104030203" pitchFamily="2" charset="-79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605E5E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rPr>
                <a:t>Step 1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605E5E"/>
                </a:solidFill>
                <a:effectLst/>
                <a:uLnTx/>
                <a:uFillTx/>
                <a:latin typeface="+mn-lt"/>
                <a:cs typeface="+mn-ea"/>
                <a:sym typeface="+mn-lt"/>
              </a:endParaRPr>
            </a:p>
          </p:txBody>
        </p:sp>
      </p:grpSp>
      <p:sp>
        <p:nvSpPr>
          <p:cNvPr id="57" name="矩形 56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  <p:sp>
        <p:nvSpPr>
          <p:cNvPr id="58" name="文本框 8"/>
          <p:cNvSpPr txBox="1"/>
          <p:nvPr/>
        </p:nvSpPr>
        <p:spPr>
          <a:xfrm>
            <a:off x="5821513" y="1131590"/>
            <a:ext cx="2085213" cy="53860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05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单击此处添加标题文</a:t>
            </a:r>
            <a:r>
              <a:rPr lang="zh-CN" altLang="en-US" sz="105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本</a:t>
            </a:r>
            <a:endParaRPr lang="en-US" altLang="zh-CN" sz="1050" b="1" dirty="0" smtClean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点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击输入简要文本内容，文字内容需概况精炼的说明该分项内容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……</a:t>
            </a:r>
          </a:p>
        </p:txBody>
      </p:sp>
      <p:sp>
        <p:nvSpPr>
          <p:cNvPr id="59" name="文本框 8"/>
          <p:cNvSpPr txBox="1"/>
          <p:nvPr/>
        </p:nvSpPr>
        <p:spPr>
          <a:xfrm>
            <a:off x="1394760" y="3814445"/>
            <a:ext cx="2085213" cy="53860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05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单击此处添加标题文</a:t>
            </a:r>
            <a:r>
              <a:rPr lang="zh-CN" altLang="en-US" sz="105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本</a:t>
            </a:r>
            <a:endParaRPr lang="en-US" altLang="zh-CN" sz="1050" b="1" dirty="0" smtClean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点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击输入简要文本内容，文字内容需概况精炼的说明该分项内容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……</a:t>
            </a:r>
          </a:p>
        </p:txBody>
      </p:sp>
      <p:sp>
        <p:nvSpPr>
          <p:cNvPr id="60" name="文本框 8"/>
          <p:cNvSpPr txBox="1"/>
          <p:nvPr/>
        </p:nvSpPr>
        <p:spPr>
          <a:xfrm>
            <a:off x="4338117" y="3814445"/>
            <a:ext cx="2085213" cy="53860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05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单击此处添加标题文</a:t>
            </a:r>
            <a:r>
              <a:rPr lang="zh-CN" altLang="en-US" sz="105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本</a:t>
            </a:r>
            <a:endParaRPr lang="en-US" altLang="zh-CN" sz="1050" b="1" dirty="0" smtClean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点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击输入简要文本内容，文字内容需概况精炼的说明该分项内容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  <a:sym typeface="+mn-lt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1431420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/>
      <p:bldP spid="58" grpId="0"/>
      <p:bldP spid="59" grpId="0"/>
      <p:bldP spid="6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07664" y="872282"/>
            <a:ext cx="1804768" cy="3329814"/>
            <a:chOff x="607664" y="872282"/>
            <a:chExt cx="1804768" cy="3329814"/>
          </a:xfrm>
        </p:grpSpPr>
        <p:grpSp>
          <p:nvGrpSpPr>
            <p:cNvPr id="3" name="组合 2"/>
            <p:cNvGrpSpPr/>
            <p:nvPr/>
          </p:nvGrpSpPr>
          <p:grpSpPr>
            <a:xfrm>
              <a:off x="607664" y="872282"/>
              <a:ext cx="1804768" cy="3329814"/>
              <a:chOff x="1466173" y="1296754"/>
              <a:chExt cx="2406357" cy="4439752"/>
            </a:xfrm>
          </p:grpSpPr>
          <p:sp>
            <p:nvSpPr>
              <p:cNvPr id="12" name="圆角矩形 11"/>
              <p:cNvSpPr/>
              <p:nvPr/>
            </p:nvSpPr>
            <p:spPr>
              <a:xfrm>
                <a:off x="1517303" y="1296754"/>
                <a:ext cx="2303205" cy="4439752"/>
              </a:xfrm>
              <a:prstGeom prst="roundRect">
                <a:avLst>
                  <a:gd name="adj" fmla="val 5531"/>
                </a:avLst>
              </a:prstGeom>
              <a:pattFill prst="dkDnDiag">
                <a:fgClr>
                  <a:schemeClr val="bg1"/>
                </a:fgClr>
                <a:bgClr>
                  <a:srgbClr val="F9F9F9"/>
                </a:bgClr>
              </a:pattFill>
              <a:ln w="9525">
                <a:noFill/>
                <a:prstDash val="sysDot"/>
              </a:ln>
              <a:effectLst>
                <a:outerShdw dist="177800" dir="2700000" algn="t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3" name="组合 12"/>
              <p:cNvGrpSpPr/>
              <p:nvPr/>
            </p:nvGrpSpPr>
            <p:grpSpPr>
              <a:xfrm>
                <a:off x="2002721" y="1605930"/>
                <a:ext cx="1332368" cy="1332368"/>
                <a:chOff x="2002721" y="1605930"/>
                <a:chExt cx="1332368" cy="1332368"/>
              </a:xfrm>
            </p:grpSpPr>
            <p:grpSp>
              <p:nvGrpSpPr>
                <p:cNvPr id="25" name="组合 24"/>
                <p:cNvGrpSpPr/>
                <p:nvPr/>
              </p:nvGrpSpPr>
              <p:grpSpPr>
                <a:xfrm>
                  <a:off x="2002721" y="1605930"/>
                  <a:ext cx="1332368" cy="1332368"/>
                  <a:chOff x="1236675" y="2423160"/>
                  <a:chExt cx="1950720" cy="1950720"/>
                </a:xfrm>
              </p:grpSpPr>
              <p:sp>
                <p:nvSpPr>
                  <p:cNvPr id="27" name="椭圆 26"/>
                  <p:cNvSpPr/>
                  <p:nvPr/>
                </p:nvSpPr>
                <p:spPr>
                  <a:xfrm>
                    <a:off x="1236675" y="2423160"/>
                    <a:ext cx="1950720" cy="1950720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>
                    <a:outerShdw dist="101600" dir="2700000" algn="tl" rotWithShape="0">
                      <a:prstClr val="black">
                        <a:alpha val="16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8" name="椭圆 27"/>
                  <p:cNvSpPr/>
                  <p:nvPr/>
                </p:nvSpPr>
                <p:spPr>
                  <a:xfrm>
                    <a:off x="1414428" y="2592937"/>
                    <a:ext cx="1595213" cy="161116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26" name="椭圆 25"/>
                <p:cNvSpPr/>
                <p:nvPr/>
              </p:nvSpPr>
              <p:spPr>
                <a:xfrm>
                  <a:off x="2251694" y="1854903"/>
                  <a:ext cx="834422" cy="834422"/>
                </a:xfrm>
                <a:prstGeom prst="ellipse">
                  <a:avLst/>
                </a:prstGeom>
                <a:ln>
                  <a:noFill/>
                </a:ln>
                <a:effectLst>
                  <a:innerShdw dist="101600" dir="13500000">
                    <a:schemeClr val="accent1">
                      <a:lumMod val="50000"/>
                      <a:alpha val="50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4" name="文本框 101"/>
              <p:cNvSpPr txBox="1"/>
              <p:nvPr/>
            </p:nvSpPr>
            <p:spPr bwMode="auto">
              <a:xfrm>
                <a:off x="1611365" y="3101869"/>
                <a:ext cx="2115077" cy="615553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altLang="zh-CN" sz="2400" dirty="0">
                    <a:solidFill>
                      <a:srgbClr val="035388"/>
                    </a:solidFill>
                    <a:cs typeface="+mn-ea"/>
                    <a:sym typeface="+mn-lt"/>
                  </a:rPr>
                  <a:t>¥ </a:t>
                </a:r>
                <a:r>
                  <a:rPr lang="en-US" altLang="zh-CN" sz="2400" dirty="0" smtClean="0">
                    <a:solidFill>
                      <a:srgbClr val="035388"/>
                    </a:solidFill>
                    <a:cs typeface="+mn-ea"/>
                    <a:sym typeface="+mn-lt"/>
                  </a:rPr>
                  <a:t>1000</a:t>
                </a:r>
                <a:endParaRPr lang="zh-CN" altLang="en-US" sz="2400" dirty="0">
                  <a:solidFill>
                    <a:srgbClr val="035388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1466173" y="4020030"/>
                <a:ext cx="2406357" cy="1043226"/>
                <a:chOff x="1599523" y="3924780"/>
                <a:chExt cx="2406357" cy="1043226"/>
              </a:xfrm>
            </p:grpSpPr>
            <p:sp>
              <p:nvSpPr>
                <p:cNvPr id="23" name="文本框 108"/>
                <p:cNvSpPr txBox="1"/>
                <p:nvPr/>
              </p:nvSpPr>
              <p:spPr bwMode="auto">
                <a:xfrm>
                  <a:off x="1599523" y="4244815"/>
                  <a:ext cx="2406357" cy="72319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10000"/>
                    </a:lnSpc>
                    <a:defRPr/>
                  </a:pPr>
                  <a:r>
                    <a:rPr lang="zh-CN" altLang="en-US" sz="900" dirty="0" smtClean="0">
                      <a:solidFill>
                        <a:srgbClr val="FFFFFF">
                          <a:lumMod val="50000"/>
                        </a:srgbClr>
                      </a:solidFill>
                      <a:cs typeface="+mn-ea"/>
                      <a:sym typeface="+mn-lt"/>
                    </a:rPr>
                    <a:t>点击输入简要文本内容，文字内容需概况精炼的说明该分项内容</a:t>
                  </a:r>
                  <a:r>
                    <a:rPr lang="en-US" altLang="zh-CN" sz="900" dirty="0" smtClean="0">
                      <a:solidFill>
                        <a:srgbClr val="FFFFFF">
                          <a:lumMod val="50000"/>
                        </a:srgbClr>
                      </a:solidFill>
                      <a:cs typeface="+mn-ea"/>
                      <a:sym typeface="+mn-lt"/>
                    </a:rPr>
                    <a:t>……</a:t>
                  </a:r>
                  <a:endParaRPr lang="zh-CN" altLang="en-US" sz="900" dirty="0">
                    <a:solidFill>
                      <a:srgbClr val="FFFFFF">
                        <a:lumMod val="50000"/>
                      </a:srgb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4" name="文本框 109"/>
                <p:cNvSpPr txBox="1"/>
                <p:nvPr/>
              </p:nvSpPr>
              <p:spPr bwMode="auto">
                <a:xfrm>
                  <a:off x="1841303" y="3924780"/>
                  <a:ext cx="1922797" cy="430887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zh-CN" altLang="en-US" sz="1500" dirty="0">
                      <a:solidFill>
                        <a:schemeClr val="bg1">
                          <a:lumMod val="50000"/>
                        </a:schemeClr>
                      </a:solidFill>
                      <a:cs typeface="+mn-ea"/>
                      <a:sym typeface="+mn-lt"/>
                    </a:rPr>
                    <a:t>在此添加标题</a:t>
                  </a:r>
                </a:p>
              </p:txBody>
            </p:sp>
          </p:grpSp>
          <p:cxnSp>
            <p:nvCxnSpPr>
              <p:cNvPr id="16" name="直接连接符 15"/>
              <p:cNvCxnSpPr/>
              <p:nvPr/>
            </p:nvCxnSpPr>
            <p:spPr>
              <a:xfrm>
                <a:off x="1710281" y="3812113"/>
                <a:ext cx="1937303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>
                <a:off x="1710281" y="5082113"/>
                <a:ext cx="1937303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" name="组合 17"/>
              <p:cNvGrpSpPr/>
              <p:nvPr/>
            </p:nvGrpSpPr>
            <p:grpSpPr>
              <a:xfrm>
                <a:off x="2454177" y="5366612"/>
                <a:ext cx="429452" cy="83127"/>
                <a:chOff x="4600573" y="2237622"/>
                <a:chExt cx="390411" cy="75570"/>
              </a:xfrm>
            </p:grpSpPr>
            <p:sp>
              <p:nvSpPr>
                <p:cNvPr id="19" name="椭圆 18"/>
                <p:cNvSpPr/>
                <p:nvPr/>
              </p:nvSpPr>
              <p:spPr>
                <a:xfrm>
                  <a:off x="4600573" y="2237622"/>
                  <a:ext cx="75570" cy="7557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0" name="椭圆 19"/>
                <p:cNvSpPr/>
                <p:nvPr/>
              </p:nvSpPr>
              <p:spPr>
                <a:xfrm>
                  <a:off x="4705520" y="2237622"/>
                  <a:ext cx="75570" cy="7557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椭圆 20"/>
                <p:cNvSpPr/>
                <p:nvPr/>
              </p:nvSpPr>
              <p:spPr>
                <a:xfrm>
                  <a:off x="4810467" y="2237622"/>
                  <a:ext cx="75570" cy="7557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2" name="椭圆 21"/>
                <p:cNvSpPr/>
                <p:nvPr/>
              </p:nvSpPr>
              <p:spPr>
                <a:xfrm>
                  <a:off x="4915414" y="2237622"/>
                  <a:ext cx="75570" cy="7557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4" name="组合 3"/>
            <p:cNvGrpSpPr/>
            <p:nvPr/>
          </p:nvGrpSpPr>
          <p:grpSpPr>
            <a:xfrm>
              <a:off x="1399000" y="1502481"/>
              <a:ext cx="230951" cy="229729"/>
              <a:chOff x="3856417" y="4248125"/>
              <a:chExt cx="409860" cy="407692"/>
            </a:xfrm>
            <a:solidFill>
              <a:schemeClr val="bg1"/>
            </a:solidFill>
          </p:grpSpPr>
          <p:sp>
            <p:nvSpPr>
              <p:cNvPr id="5" name="Freeform 187"/>
              <p:cNvSpPr>
                <a:spLocks/>
              </p:cNvSpPr>
              <p:nvPr/>
            </p:nvSpPr>
            <p:spPr bwMode="auto">
              <a:xfrm>
                <a:off x="3969183" y="4489921"/>
                <a:ext cx="279745" cy="165896"/>
              </a:xfrm>
              <a:custGeom>
                <a:avLst/>
                <a:gdLst>
                  <a:gd name="T0" fmla="*/ 76 w 109"/>
                  <a:gd name="T1" fmla="*/ 0 h 65"/>
                  <a:gd name="T2" fmla="*/ 54 w 109"/>
                  <a:gd name="T3" fmla="*/ 0 h 65"/>
                  <a:gd name="T4" fmla="*/ 69 w 109"/>
                  <a:gd name="T5" fmla="*/ 17 h 65"/>
                  <a:gd name="T6" fmla="*/ 76 w 109"/>
                  <a:gd name="T7" fmla="*/ 17 h 65"/>
                  <a:gd name="T8" fmla="*/ 91 w 109"/>
                  <a:gd name="T9" fmla="*/ 32 h 65"/>
                  <a:gd name="T10" fmla="*/ 76 w 109"/>
                  <a:gd name="T11" fmla="*/ 48 h 65"/>
                  <a:gd name="T12" fmla="*/ 32 w 109"/>
                  <a:gd name="T13" fmla="*/ 48 h 65"/>
                  <a:gd name="T14" fmla="*/ 17 w 109"/>
                  <a:gd name="T15" fmla="*/ 32 h 65"/>
                  <a:gd name="T16" fmla="*/ 20 w 109"/>
                  <a:gd name="T17" fmla="*/ 24 h 65"/>
                  <a:gd name="T18" fmla="*/ 1 w 109"/>
                  <a:gd name="T19" fmla="*/ 24 h 65"/>
                  <a:gd name="T20" fmla="*/ 0 w 109"/>
                  <a:gd name="T21" fmla="*/ 32 h 65"/>
                  <a:gd name="T22" fmla="*/ 32 w 109"/>
                  <a:gd name="T23" fmla="*/ 65 h 65"/>
                  <a:gd name="T24" fmla="*/ 76 w 109"/>
                  <a:gd name="T25" fmla="*/ 65 h 65"/>
                  <a:gd name="T26" fmla="*/ 109 w 109"/>
                  <a:gd name="T27" fmla="*/ 32 h 65"/>
                  <a:gd name="T28" fmla="*/ 76 w 109"/>
                  <a:gd name="T29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9" h="65">
                    <a:moveTo>
                      <a:pt x="76" y="0"/>
                    </a:moveTo>
                    <a:cubicBezTo>
                      <a:pt x="54" y="0"/>
                      <a:pt x="54" y="0"/>
                      <a:pt x="54" y="0"/>
                    </a:cubicBezTo>
                    <a:cubicBezTo>
                      <a:pt x="61" y="4"/>
                      <a:pt x="66" y="10"/>
                      <a:pt x="69" y="17"/>
                    </a:cubicBezTo>
                    <a:cubicBezTo>
                      <a:pt x="76" y="17"/>
                      <a:pt x="76" y="17"/>
                      <a:pt x="76" y="17"/>
                    </a:cubicBezTo>
                    <a:cubicBezTo>
                      <a:pt x="85" y="17"/>
                      <a:pt x="91" y="24"/>
                      <a:pt x="91" y="32"/>
                    </a:cubicBezTo>
                    <a:cubicBezTo>
                      <a:pt x="91" y="41"/>
                      <a:pt x="85" y="48"/>
                      <a:pt x="76" y="48"/>
                    </a:cubicBezTo>
                    <a:cubicBezTo>
                      <a:pt x="32" y="48"/>
                      <a:pt x="32" y="48"/>
                      <a:pt x="32" y="48"/>
                    </a:cubicBezTo>
                    <a:cubicBezTo>
                      <a:pt x="24" y="48"/>
                      <a:pt x="17" y="41"/>
                      <a:pt x="17" y="32"/>
                    </a:cubicBezTo>
                    <a:cubicBezTo>
                      <a:pt x="17" y="29"/>
                      <a:pt x="18" y="26"/>
                      <a:pt x="20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0" y="27"/>
                      <a:pt x="0" y="30"/>
                      <a:pt x="0" y="32"/>
                    </a:cubicBezTo>
                    <a:cubicBezTo>
                      <a:pt x="0" y="50"/>
                      <a:pt x="14" y="65"/>
                      <a:pt x="32" y="65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94" y="65"/>
                      <a:pt x="109" y="50"/>
                      <a:pt x="109" y="32"/>
                    </a:cubicBezTo>
                    <a:cubicBezTo>
                      <a:pt x="109" y="15"/>
                      <a:pt x="94" y="0"/>
                      <a:pt x="7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Freeform 188"/>
              <p:cNvSpPr>
                <a:spLocks/>
              </p:cNvSpPr>
              <p:nvPr/>
            </p:nvSpPr>
            <p:spPr bwMode="auto">
              <a:xfrm>
                <a:off x="3856417" y="4489921"/>
                <a:ext cx="279745" cy="165896"/>
              </a:xfrm>
              <a:custGeom>
                <a:avLst/>
                <a:gdLst>
                  <a:gd name="T0" fmla="*/ 41 w 109"/>
                  <a:gd name="T1" fmla="*/ 48 h 65"/>
                  <a:gd name="T2" fmla="*/ 33 w 109"/>
                  <a:gd name="T3" fmla="*/ 48 h 65"/>
                  <a:gd name="T4" fmla="*/ 18 w 109"/>
                  <a:gd name="T5" fmla="*/ 32 h 65"/>
                  <a:gd name="T6" fmla="*/ 33 w 109"/>
                  <a:gd name="T7" fmla="*/ 17 h 65"/>
                  <a:gd name="T8" fmla="*/ 37 w 109"/>
                  <a:gd name="T9" fmla="*/ 17 h 65"/>
                  <a:gd name="T10" fmla="*/ 77 w 109"/>
                  <a:gd name="T11" fmla="*/ 17 h 65"/>
                  <a:gd name="T12" fmla="*/ 92 w 109"/>
                  <a:gd name="T13" fmla="*/ 32 h 65"/>
                  <a:gd name="T14" fmla="*/ 92 w 109"/>
                  <a:gd name="T15" fmla="*/ 35 h 65"/>
                  <a:gd name="T16" fmla="*/ 89 w 109"/>
                  <a:gd name="T17" fmla="*/ 42 h 65"/>
                  <a:gd name="T18" fmla="*/ 108 w 109"/>
                  <a:gd name="T19" fmla="*/ 42 h 65"/>
                  <a:gd name="T20" fmla="*/ 109 w 109"/>
                  <a:gd name="T21" fmla="*/ 35 h 65"/>
                  <a:gd name="T22" fmla="*/ 109 w 109"/>
                  <a:gd name="T23" fmla="*/ 35 h 65"/>
                  <a:gd name="T24" fmla="*/ 109 w 109"/>
                  <a:gd name="T25" fmla="*/ 32 h 65"/>
                  <a:gd name="T26" fmla="*/ 77 w 109"/>
                  <a:gd name="T27" fmla="*/ 0 h 65"/>
                  <a:gd name="T28" fmla="*/ 37 w 109"/>
                  <a:gd name="T29" fmla="*/ 0 h 65"/>
                  <a:gd name="T30" fmla="*/ 33 w 109"/>
                  <a:gd name="T31" fmla="*/ 0 h 65"/>
                  <a:gd name="T32" fmla="*/ 0 w 109"/>
                  <a:gd name="T33" fmla="*/ 32 h 65"/>
                  <a:gd name="T34" fmla="*/ 33 w 109"/>
                  <a:gd name="T35" fmla="*/ 65 h 65"/>
                  <a:gd name="T36" fmla="*/ 56 w 109"/>
                  <a:gd name="T37" fmla="*/ 65 h 65"/>
                  <a:gd name="T38" fmla="*/ 41 w 109"/>
                  <a:gd name="T39" fmla="*/ 48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65">
                    <a:moveTo>
                      <a:pt x="41" y="48"/>
                    </a:moveTo>
                    <a:cubicBezTo>
                      <a:pt x="33" y="48"/>
                      <a:pt x="33" y="48"/>
                      <a:pt x="33" y="48"/>
                    </a:cubicBezTo>
                    <a:cubicBezTo>
                      <a:pt x="24" y="48"/>
                      <a:pt x="18" y="41"/>
                      <a:pt x="18" y="32"/>
                    </a:cubicBezTo>
                    <a:cubicBezTo>
                      <a:pt x="18" y="24"/>
                      <a:pt x="24" y="17"/>
                      <a:pt x="33" y="17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85" y="17"/>
                      <a:pt x="92" y="24"/>
                      <a:pt x="92" y="32"/>
                    </a:cubicBezTo>
                    <a:cubicBezTo>
                      <a:pt x="92" y="33"/>
                      <a:pt x="92" y="34"/>
                      <a:pt x="92" y="35"/>
                    </a:cubicBezTo>
                    <a:cubicBezTo>
                      <a:pt x="91" y="38"/>
                      <a:pt x="90" y="40"/>
                      <a:pt x="89" y="42"/>
                    </a:cubicBezTo>
                    <a:cubicBezTo>
                      <a:pt x="108" y="42"/>
                      <a:pt x="108" y="42"/>
                      <a:pt x="108" y="42"/>
                    </a:cubicBezTo>
                    <a:cubicBezTo>
                      <a:pt x="108" y="40"/>
                      <a:pt x="109" y="38"/>
                      <a:pt x="109" y="35"/>
                    </a:cubicBezTo>
                    <a:cubicBezTo>
                      <a:pt x="109" y="35"/>
                      <a:pt x="109" y="35"/>
                      <a:pt x="109" y="35"/>
                    </a:cubicBezTo>
                    <a:cubicBezTo>
                      <a:pt x="109" y="34"/>
                      <a:pt x="109" y="33"/>
                      <a:pt x="109" y="32"/>
                    </a:cubicBezTo>
                    <a:cubicBezTo>
                      <a:pt x="109" y="15"/>
                      <a:pt x="95" y="0"/>
                      <a:pt x="7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15" y="0"/>
                      <a:pt x="0" y="15"/>
                      <a:pt x="0" y="32"/>
                    </a:cubicBezTo>
                    <a:cubicBezTo>
                      <a:pt x="0" y="50"/>
                      <a:pt x="15" y="65"/>
                      <a:pt x="33" y="65"/>
                    </a:cubicBezTo>
                    <a:cubicBezTo>
                      <a:pt x="56" y="65"/>
                      <a:pt x="56" y="65"/>
                      <a:pt x="56" y="65"/>
                    </a:cubicBezTo>
                    <a:cubicBezTo>
                      <a:pt x="50" y="61"/>
                      <a:pt x="44" y="55"/>
                      <a:pt x="41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" name="Freeform 189"/>
              <p:cNvSpPr>
                <a:spLocks noEditPoints="1"/>
              </p:cNvSpPr>
              <p:nvPr/>
            </p:nvSpPr>
            <p:spPr bwMode="auto">
              <a:xfrm>
                <a:off x="3950749" y="4248125"/>
                <a:ext cx="202761" cy="204930"/>
              </a:xfrm>
              <a:custGeom>
                <a:avLst/>
                <a:gdLst>
                  <a:gd name="T0" fmla="*/ 40 w 79"/>
                  <a:gd name="T1" fmla="*/ 0 h 80"/>
                  <a:gd name="T2" fmla="*/ 0 w 79"/>
                  <a:gd name="T3" fmla="*/ 40 h 80"/>
                  <a:gd name="T4" fmla="*/ 40 w 79"/>
                  <a:gd name="T5" fmla="*/ 80 h 80"/>
                  <a:gd name="T6" fmla="*/ 79 w 79"/>
                  <a:gd name="T7" fmla="*/ 40 h 80"/>
                  <a:gd name="T8" fmla="*/ 40 w 79"/>
                  <a:gd name="T9" fmla="*/ 0 h 80"/>
                  <a:gd name="T10" fmla="*/ 63 w 79"/>
                  <a:gd name="T11" fmla="*/ 46 h 80"/>
                  <a:gd name="T12" fmla="*/ 46 w 79"/>
                  <a:gd name="T13" fmla="*/ 46 h 80"/>
                  <a:gd name="T14" fmla="*/ 46 w 79"/>
                  <a:gd name="T15" fmla="*/ 63 h 80"/>
                  <a:gd name="T16" fmla="*/ 33 w 79"/>
                  <a:gd name="T17" fmla="*/ 63 h 80"/>
                  <a:gd name="T18" fmla="*/ 33 w 79"/>
                  <a:gd name="T19" fmla="*/ 46 h 80"/>
                  <a:gd name="T20" fmla="*/ 17 w 79"/>
                  <a:gd name="T21" fmla="*/ 46 h 80"/>
                  <a:gd name="T22" fmla="*/ 17 w 79"/>
                  <a:gd name="T23" fmla="*/ 34 h 80"/>
                  <a:gd name="T24" fmla="*/ 33 w 79"/>
                  <a:gd name="T25" fmla="*/ 34 h 80"/>
                  <a:gd name="T26" fmla="*/ 33 w 79"/>
                  <a:gd name="T27" fmla="*/ 17 h 80"/>
                  <a:gd name="T28" fmla="*/ 46 w 79"/>
                  <a:gd name="T29" fmla="*/ 17 h 80"/>
                  <a:gd name="T30" fmla="*/ 46 w 79"/>
                  <a:gd name="T31" fmla="*/ 34 h 80"/>
                  <a:gd name="T32" fmla="*/ 63 w 79"/>
                  <a:gd name="T33" fmla="*/ 34 h 80"/>
                  <a:gd name="T34" fmla="*/ 63 w 79"/>
                  <a:gd name="T35" fmla="*/ 4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9" h="80">
                    <a:moveTo>
                      <a:pt x="40" y="0"/>
                    </a:move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80"/>
                      <a:pt x="40" y="80"/>
                    </a:cubicBezTo>
                    <a:cubicBezTo>
                      <a:pt x="62" y="80"/>
                      <a:pt x="79" y="62"/>
                      <a:pt x="79" y="40"/>
                    </a:cubicBezTo>
                    <a:cubicBezTo>
                      <a:pt x="79" y="18"/>
                      <a:pt x="62" y="0"/>
                      <a:pt x="40" y="0"/>
                    </a:cubicBezTo>
                    <a:close/>
                    <a:moveTo>
                      <a:pt x="63" y="46"/>
                    </a:moveTo>
                    <a:cubicBezTo>
                      <a:pt x="46" y="46"/>
                      <a:pt x="46" y="46"/>
                      <a:pt x="46" y="46"/>
                    </a:cubicBezTo>
                    <a:cubicBezTo>
                      <a:pt x="46" y="63"/>
                      <a:pt x="46" y="63"/>
                      <a:pt x="46" y="63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3" y="46"/>
                      <a:pt x="33" y="46"/>
                      <a:pt x="33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33" y="34"/>
                      <a:pt x="33" y="34"/>
                      <a:pt x="33" y="34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6" y="34"/>
                      <a:pt x="46" y="34"/>
                      <a:pt x="46" y="34"/>
                    </a:cubicBezTo>
                    <a:cubicBezTo>
                      <a:pt x="63" y="34"/>
                      <a:pt x="63" y="34"/>
                      <a:pt x="63" y="34"/>
                    </a:cubicBezTo>
                    <a:lnTo>
                      <a:pt x="63" y="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Rectangle 190"/>
              <p:cNvSpPr>
                <a:spLocks noChangeArrowheads="1"/>
              </p:cNvSpPr>
              <p:nvPr/>
            </p:nvSpPr>
            <p:spPr bwMode="auto">
              <a:xfrm>
                <a:off x="4200135" y="4356553"/>
                <a:ext cx="30360" cy="10192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" name="Rectangle 191"/>
              <p:cNvSpPr>
                <a:spLocks noChangeArrowheads="1"/>
              </p:cNvSpPr>
              <p:nvPr/>
            </p:nvSpPr>
            <p:spPr bwMode="auto">
              <a:xfrm>
                <a:off x="4164354" y="4392335"/>
                <a:ext cx="101923" cy="3036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Rectangle 192"/>
              <p:cNvSpPr>
                <a:spLocks noChangeArrowheads="1"/>
              </p:cNvSpPr>
              <p:nvPr/>
            </p:nvSpPr>
            <p:spPr bwMode="auto">
              <a:xfrm>
                <a:off x="3879187" y="4386913"/>
                <a:ext cx="18433" cy="618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Rectangle 193"/>
              <p:cNvSpPr>
                <a:spLocks noChangeArrowheads="1"/>
              </p:cNvSpPr>
              <p:nvPr/>
            </p:nvSpPr>
            <p:spPr bwMode="auto">
              <a:xfrm>
                <a:off x="3858586" y="4407515"/>
                <a:ext cx="61805" cy="1734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2649189" y="872282"/>
            <a:ext cx="1804768" cy="3329814"/>
            <a:chOff x="2649189" y="872282"/>
            <a:chExt cx="1804768" cy="3329814"/>
          </a:xfrm>
        </p:grpSpPr>
        <p:grpSp>
          <p:nvGrpSpPr>
            <p:cNvPr id="30" name="组合 29"/>
            <p:cNvGrpSpPr/>
            <p:nvPr/>
          </p:nvGrpSpPr>
          <p:grpSpPr>
            <a:xfrm>
              <a:off x="2649189" y="872282"/>
              <a:ext cx="1804768" cy="3329814"/>
              <a:chOff x="1466173" y="1296754"/>
              <a:chExt cx="2406357" cy="4439752"/>
            </a:xfrm>
          </p:grpSpPr>
          <p:sp>
            <p:nvSpPr>
              <p:cNvPr id="49" name="圆角矩形 48"/>
              <p:cNvSpPr/>
              <p:nvPr/>
            </p:nvSpPr>
            <p:spPr>
              <a:xfrm>
                <a:off x="1517303" y="1296754"/>
                <a:ext cx="2303205" cy="4439752"/>
              </a:xfrm>
              <a:prstGeom prst="roundRect">
                <a:avLst>
                  <a:gd name="adj" fmla="val 5531"/>
                </a:avLst>
              </a:prstGeom>
              <a:pattFill prst="dkDnDiag">
                <a:fgClr>
                  <a:schemeClr val="bg1"/>
                </a:fgClr>
                <a:bgClr>
                  <a:srgbClr val="F9F9F9"/>
                </a:bgClr>
              </a:pattFill>
              <a:ln w="9525">
                <a:noFill/>
                <a:prstDash val="sysDot"/>
              </a:ln>
              <a:effectLst>
                <a:outerShdw dist="177800" dir="2700000" algn="t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50" name="组合 49"/>
              <p:cNvGrpSpPr/>
              <p:nvPr/>
            </p:nvGrpSpPr>
            <p:grpSpPr>
              <a:xfrm>
                <a:off x="2002721" y="1605930"/>
                <a:ext cx="1332368" cy="1332368"/>
                <a:chOff x="2002721" y="1605930"/>
                <a:chExt cx="1332368" cy="1332368"/>
              </a:xfrm>
            </p:grpSpPr>
            <p:grpSp>
              <p:nvGrpSpPr>
                <p:cNvPr id="62" name="组合 61"/>
                <p:cNvGrpSpPr/>
                <p:nvPr/>
              </p:nvGrpSpPr>
              <p:grpSpPr>
                <a:xfrm>
                  <a:off x="2002721" y="1605930"/>
                  <a:ext cx="1332368" cy="1332368"/>
                  <a:chOff x="1236675" y="2423160"/>
                  <a:chExt cx="1950720" cy="1950720"/>
                </a:xfrm>
              </p:grpSpPr>
              <p:sp>
                <p:nvSpPr>
                  <p:cNvPr id="64" name="椭圆 63"/>
                  <p:cNvSpPr/>
                  <p:nvPr/>
                </p:nvSpPr>
                <p:spPr>
                  <a:xfrm>
                    <a:off x="1236675" y="2423160"/>
                    <a:ext cx="1950720" cy="1950720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>
                    <a:outerShdw dist="101600" dir="2700000" algn="tl" rotWithShape="0">
                      <a:prstClr val="black">
                        <a:alpha val="16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>
                    <a:off x="1414428" y="2592937"/>
                    <a:ext cx="1595213" cy="161116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63" name="椭圆 62"/>
                <p:cNvSpPr/>
                <p:nvPr/>
              </p:nvSpPr>
              <p:spPr>
                <a:xfrm>
                  <a:off x="2251694" y="1854903"/>
                  <a:ext cx="834423" cy="834423"/>
                </a:xfrm>
                <a:prstGeom prst="ellipse">
                  <a:avLst/>
                </a:prstGeom>
                <a:solidFill>
                  <a:srgbClr val="035388"/>
                </a:solidFill>
                <a:ln>
                  <a:noFill/>
                </a:ln>
                <a:effectLst>
                  <a:innerShdw dist="101600" dir="13500000">
                    <a:schemeClr val="accent2">
                      <a:lumMod val="50000"/>
                      <a:alpha val="50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1" name="文本框 166"/>
              <p:cNvSpPr txBox="1"/>
              <p:nvPr/>
            </p:nvSpPr>
            <p:spPr bwMode="auto">
              <a:xfrm>
                <a:off x="1611365" y="3101869"/>
                <a:ext cx="2115077" cy="615553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altLang="zh-CN" sz="2400" dirty="0">
                    <a:solidFill>
                      <a:srgbClr val="035388"/>
                    </a:solidFill>
                    <a:cs typeface="+mn-ea"/>
                    <a:sym typeface="+mn-lt"/>
                  </a:rPr>
                  <a:t>¥ 1000</a:t>
                </a:r>
                <a:endParaRPr lang="zh-CN" altLang="en-US" sz="2400" dirty="0">
                  <a:solidFill>
                    <a:srgbClr val="035388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1466173" y="4020030"/>
                <a:ext cx="2406357" cy="1043226"/>
                <a:chOff x="1599523" y="3924780"/>
                <a:chExt cx="2406357" cy="1043226"/>
              </a:xfrm>
            </p:grpSpPr>
            <p:sp>
              <p:nvSpPr>
                <p:cNvPr id="60" name="文本框 175"/>
                <p:cNvSpPr txBox="1"/>
                <p:nvPr/>
              </p:nvSpPr>
              <p:spPr bwMode="auto">
                <a:xfrm>
                  <a:off x="1599523" y="4244815"/>
                  <a:ext cx="2406357" cy="72319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10000"/>
                    </a:lnSpc>
                    <a:defRPr/>
                  </a:pPr>
                  <a:r>
                    <a:rPr lang="zh-CN" altLang="en-US" sz="900" dirty="0" smtClean="0">
                      <a:solidFill>
                        <a:srgbClr val="FFFFFF">
                          <a:lumMod val="50000"/>
                        </a:srgbClr>
                      </a:solidFill>
                      <a:cs typeface="+mn-ea"/>
                      <a:sym typeface="+mn-lt"/>
                    </a:rPr>
                    <a:t>点击输入简要文本内容，文字内容需概况精炼的说明该分项内容</a:t>
                  </a:r>
                  <a:r>
                    <a:rPr lang="en-US" altLang="zh-CN" sz="900" dirty="0" smtClean="0">
                      <a:solidFill>
                        <a:srgbClr val="FFFFFF">
                          <a:lumMod val="50000"/>
                        </a:srgbClr>
                      </a:solidFill>
                      <a:cs typeface="+mn-ea"/>
                      <a:sym typeface="+mn-lt"/>
                    </a:rPr>
                    <a:t>……</a:t>
                  </a:r>
                  <a:endParaRPr lang="zh-CN" altLang="en-US" sz="900" dirty="0">
                    <a:solidFill>
                      <a:srgbClr val="FFFFFF">
                        <a:lumMod val="50000"/>
                      </a:srgb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61" name="文本框 176"/>
                <p:cNvSpPr txBox="1"/>
                <p:nvPr/>
              </p:nvSpPr>
              <p:spPr bwMode="auto">
                <a:xfrm>
                  <a:off x="1841303" y="3924780"/>
                  <a:ext cx="1922797" cy="430887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zh-CN" altLang="en-US" sz="1500" dirty="0">
                      <a:solidFill>
                        <a:schemeClr val="bg1">
                          <a:lumMod val="50000"/>
                        </a:schemeClr>
                      </a:solidFill>
                      <a:cs typeface="+mn-ea"/>
                      <a:sym typeface="+mn-lt"/>
                    </a:rPr>
                    <a:t>在此添加标题</a:t>
                  </a:r>
                </a:p>
              </p:txBody>
            </p:sp>
          </p:grpSp>
          <p:cxnSp>
            <p:nvCxnSpPr>
              <p:cNvPr id="53" name="直接连接符 52"/>
              <p:cNvCxnSpPr/>
              <p:nvPr/>
            </p:nvCxnSpPr>
            <p:spPr>
              <a:xfrm>
                <a:off x="1710281" y="3812113"/>
                <a:ext cx="1937303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>
                <a:off x="1710281" y="5082113"/>
                <a:ext cx="1937303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5" name="组合 54"/>
              <p:cNvGrpSpPr/>
              <p:nvPr/>
            </p:nvGrpSpPr>
            <p:grpSpPr>
              <a:xfrm>
                <a:off x="2454177" y="5366612"/>
                <a:ext cx="429452" cy="83127"/>
                <a:chOff x="4600573" y="2237622"/>
                <a:chExt cx="390411" cy="75570"/>
              </a:xfrm>
            </p:grpSpPr>
            <p:sp>
              <p:nvSpPr>
                <p:cNvPr id="56" name="椭圆 55"/>
                <p:cNvSpPr/>
                <p:nvPr/>
              </p:nvSpPr>
              <p:spPr>
                <a:xfrm>
                  <a:off x="4600573" y="2237622"/>
                  <a:ext cx="75570" cy="7557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7" name="椭圆 56"/>
                <p:cNvSpPr/>
                <p:nvPr/>
              </p:nvSpPr>
              <p:spPr>
                <a:xfrm>
                  <a:off x="4705520" y="2237622"/>
                  <a:ext cx="75570" cy="7557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椭圆 57"/>
                <p:cNvSpPr/>
                <p:nvPr/>
              </p:nvSpPr>
              <p:spPr>
                <a:xfrm>
                  <a:off x="4810467" y="2237622"/>
                  <a:ext cx="75570" cy="7557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>
                  <a:off x="4915414" y="2237622"/>
                  <a:ext cx="75570" cy="7557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31" name="组合 30"/>
            <p:cNvGrpSpPr/>
            <p:nvPr/>
          </p:nvGrpSpPr>
          <p:grpSpPr>
            <a:xfrm>
              <a:off x="3425798" y="1460629"/>
              <a:ext cx="273108" cy="313433"/>
              <a:chOff x="2733098" y="4187405"/>
              <a:chExt cx="484675" cy="556238"/>
            </a:xfrm>
            <a:solidFill>
              <a:schemeClr val="bg1"/>
            </a:solidFill>
          </p:grpSpPr>
          <p:sp>
            <p:nvSpPr>
              <p:cNvPr id="32" name="Oval 302"/>
              <p:cNvSpPr>
                <a:spLocks noChangeArrowheads="1"/>
              </p:cNvSpPr>
              <p:nvPr/>
            </p:nvSpPr>
            <p:spPr bwMode="auto">
              <a:xfrm>
                <a:off x="2849117" y="4187405"/>
                <a:ext cx="84574" cy="10734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3" name="Freeform 303"/>
              <p:cNvSpPr>
                <a:spLocks noEditPoints="1"/>
              </p:cNvSpPr>
              <p:nvPr/>
            </p:nvSpPr>
            <p:spPr bwMode="auto">
              <a:xfrm>
                <a:off x="2733098" y="4304508"/>
                <a:ext cx="310105" cy="439135"/>
              </a:xfrm>
              <a:custGeom>
                <a:avLst/>
                <a:gdLst>
                  <a:gd name="T0" fmla="*/ 121 w 121"/>
                  <a:gd name="T1" fmla="*/ 26 h 171"/>
                  <a:gd name="T2" fmla="*/ 120 w 121"/>
                  <a:gd name="T3" fmla="*/ 26 h 171"/>
                  <a:gd name="T4" fmla="*/ 114 w 121"/>
                  <a:gd name="T5" fmla="*/ 21 h 171"/>
                  <a:gd name="T6" fmla="*/ 90 w 121"/>
                  <a:gd name="T7" fmla="*/ 3 h 171"/>
                  <a:gd name="T8" fmla="*/ 84 w 121"/>
                  <a:gd name="T9" fmla="*/ 1 h 171"/>
                  <a:gd name="T10" fmla="*/ 76 w 121"/>
                  <a:gd name="T11" fmla="*/ 1 h 171"/>
                  <a:gd name="T12" fmla="*/ 74 w 121"/>
                  <a:gd name="T13" fmla="*/ 11 h 171"/>
                  <a:gd name="T14" fmla="*/ 67 w 121"/>
                  <a:gd name="T15" fmla="*/ 42 h 171"/>
                  <a:gd name="T16" fmla="*/ 67 w 121"/>
                  <a:gd name="T17" fmla="*/ 7 h 171"/>
                  <a:gd name="T18" fmla="*/ 58 w 121"/>
                  <a:gd name="T19" fmla="*/ 0 h 171"/>
                  <a:gd name="T20" fmla="*/ 58 w 121"/>
                  <a:gd name="T21" fmla="*/ 9 h 171"/>
                  <a:gd name="T22" fmla="*/ 45 w 121"/>
                  <a:gd name="T23" fmla="*/ 18 h 171"/>
                  <a:gd name="T24" fmla="*/ 40 w 121"/>
                  <a:gd name="T25" fmla="*/ 7 h 171"/>
                  <a:gd name="T26" fmla="*/ 47 w 121"/>
                  <a:gd name="T27" fmla="*/ 0 h 171"/>
                  <a:gd name="T28" fmla="*/ 38 w 121"/>
                  <a:gd name="T29" fmla="*/ 1 h 171"/>
                  <a:gd name="T30" fmla="*/ 3 w 121"/>
                  <a:gd name="T31" fmla="*/ 35 h 171"/>
                  <a:gd name="T32" fmla="*/ 3 w 121"/>
                  <a:gd name="T33" fmla="*/ 36 h 171"/>
                  <a:gd name="T34" fmla="*/ 1 w 121"/>
                  <a:gd name="T35" fmla="*/ 48 h 171"/>
                  <a:gd name="T36" fmla="*/ 2 w 121"/>
                  <a:gd name="T37" fmla="*/ 48 h 171"/>
                  <a:gd name="T38" fmla="*/ 2 w 121"/>
                  <a:gd name="T39" fmla="*/ 50 h 171"/>
                  <a:gd name="T40" fmla="*/ 6 w 121"/>
                  <a:gd name="T41" fmla="*/ 57 h 171"/>
                  <a:gd name="T42" fmla="*/ 20 w 121"/>
                  <a:gd name="T43" fmla="*/ 85 h 171"/>
                  <a:gd name="T44" fmla="*/ 33 w 121"/>
                  <a:gd name="T45" fmla="*/ 90 h 171"/>
                  <a:gd name="T46" fmla="*/ 35 w 121"/>
                  <a:gd name="T47" fmla="*/ 90 h 171"/>
                  <a:gd name="T48" fmla="*/ 60 w 121"/>
                  <a:gd name="T49" fmla="*/ 171 h 171"/>
                  <a:gd name="T50" fmla="*/ 56 w 121"/>
                  <a:gd name="T51" fmla="*/ 110 h 171"/>
                  <a:gd name="T52" fmla="*/ 89 w 121"/>
                  <a:gd name="T53" fmla="*/ 33 h 171"/>
                  <a:gd name="T54" fmla="*/ 93 w 121"/>
                  <a:gd name="T55" fmla="*/ 31 h 171"/>
                  <a:gd name="T56" fmla="*/ 75 w 121"/>
                  <a:gd name="T57" fmla="*/ 45 h 171"/>
                  <a:gd name="T58" fmla="*/ 89 w 121"/>
                  <a:gd name="T59" fmla="*/ 33 h 171"/>
                  <a:gd name="T60" fmla="*/ 30 w 121"/>
                  <a:gd name="T61" fmla="*/ 55 h 171"/>
                  <a:gd name="T62" fmla="*/ 24 w 121"/>
                  <a:gd name="T63" fmla="*/ 44 h 171"/>
                  <a:gd name="T64" fmla="*/ 33 w 121"/>
                  <a:gd name="T65" fmla="*/ 6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1" h="171">
                    <a:moveTo>
                      <a:pt x="120" y="42"/>
                    </a:moveTo>
                    <a:cubicBezTo>
                      <a:pt x="120" y="35"/>
                      <a:pt x="121" y="24"/>
                      <a:pt x="121" y="26"/>
                    </a:cubicBezTo>
                    <a:cubicBezTo>
                      <a:pt x="121" y="26"/>
                      <a:pt x="121" y="26"/>
                      <a:pt x="121" y="26"/>
                    </a:cubicBezTo>
                    <a:cubicBezTo>
                      <a:pt x="120" y="26"/>
                      <a:pt x="120" y="26"/>
                      <a:pt x="120" y="26"/>
                    </a:cubicBezTo>
                    <a:cubicBezTo>
                      <a:pt x="118" y="24"/>
                      <a:pt x="118" y="24"/>
                      <a:pt x="118" y="24"/>
                    </a:cubicBezTo>
                    <a:cubicBezTo>
                      <a:pt x="114" y="21"/>
                      <a:pt x="114" y="21"/>
                      <a:pt x="114" y="21"/>
                    </a:cubicBezTo>
                    <a:cubicBezTo>
                      <a:pt x="106" y="15"/>
                      <a:pt x="106" y="15"/>
                      <a:pt x="106" y="15"/>
                    </a:cubicBezTo>
                    <a:cubicBezTo>
                      <a:pt x="90" y="3"/>
                      <a:pt x="90" y="3"/>
                      <a:pt x="90" y="3"/>
                    </a:cubicBezTo>
                    <a:cubicBezTo>
                      <a:pt x="88" y="2"/>
                      <a:pt x="86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1" y="1"/>
                      <a:pt x="78" y="1"/>
                      <a:pt x="76" y="0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74" y="11"/>
                      <a:pt x="74" y="11"/>
                      <a:pt x="74" y="11"/>
                    </a:cubicBezTo>
                    <a:cubicBezTo>
                      <a:pt x="78" y="18"/>
                      <a:pt x="78" y="18"/>
                      <a:pt x="78" y="18"/>
                    </a:cubicBezTo>
                    <a:cubicBezTo>
                      <a:pt x="67" y="42"/>
                      <a:pt x="67" y="42"/>
                      <a:pt x="67" y="42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6" y="42"/>
                      <a:pt x="56" y="42"/>
                      <a:pt x="56" y="42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5" y="1"/>
                      <a:pt x="42" y="1"/>
                      <a:pt x="39" y="1"/>
                    </a:cubicBezTo>
                    <a:cubicBezTo>
                      <a:pt x="39" y="1"/>
                      <a:pt x="39" y="1"/>
                      <a:pt x="38" y="1"/>
                    </a:cubicBezTo>
                    <a:cubicBezTo>
                      <a:pt x="36" y="2"/>
                      <a:pt x="33" y="3"/>
                      <a:pt x="31" y="5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0" y="60"/>
                      <a:pt x="2" y="42"/>
                      <a:pt x="1" y="48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11" y="66"/>
                      <a:pt x="11" y="66"/>
                      <a:pt x="11" y="66"/>
                    </a:cubicBezTo>
                    <a:cubicBezTo>
                      <a:pt x="20" y="85"/>
                      <a:pt x="20" y="85"/>
                      <a:pt x="20" y="85"/>
                    </a:cubicBezTo>
                    <a:cubicBezTo>
                      <a:pt x="24" y="82"/>
                      <a:pt x="29" y="80"/>
                      <a:pt x="33" y="78"/>
                    </a:cubicBezTo>
                    <a:cubicBezTo>
                      <a:pt x="33" y="82"/>
                      <a:pt x="33" y="86"/>
                      <a:pt x="33" y="90"/>
                    </a:cubicBezTo>
                    <a:cubicBezTo>
                      <a:pt x="33" y="90"/>
                      <a:pt x="33" y="90"/>
                      <a:pt x="33" y="90"/>
                    </a:cubicBezTo>
                    <a:cubicBezTo>
                      <a:pt x="33" y="90"/>
                      <a:pt x="34" y="90"/>
                      <a:pt x="35" y="90"/>
                    </a:cubicBezTo>
                    <a:cubicBezTo>
                      <a:pt x="37" y="171"/>
                      <a:pt x="37" y="171"/>
                      <a:pt x="37" y="171"/>
                    </a:cubicBezTo>
                    <a:cubicBezTo>
                      <a:pt x="60" y="171"/>
                      <a:pt x="60" y="171"/>
                      <a:pt x="60" y="171"/>
                    </a:cubicBezTo>
                    <a:cubicBezTo>
                      <a:pt x="61" y="161"/>
                      <a:pt x="61" y="148"/>
                      <a:pt x="61" y="134"/>
                    </a:cubicBezTo>
                    <a:cubicBezTo>
                      <a:pt x="58" y="127"/>
                      <a:pt x="56" y="118"/>
                      <a:pt x="56" y="110"/>
                    </a:cubicBezTo>
                    <a:cubicBezTo>
                      <a:pt x="56" y="74"/>
                      <a:pt x="84" y="44"/>
                      <a:pt x="120" y="42"/>
                    </a:cubicBezTo>
                    <a:close/>
                    <a:moveTo>
                      <a:pt x="89" y="33"/>
                    </a:moveTo>
                    <a:cubicBezTo>
                      <a:pt x="89" y="31"/>
                      <a:pt x="89" y="29"/>
                      <a:pt x="89" y="27"/>
                    </a:cubicBezTo>
                    <a:cubicBezTo>
                      <a:pt x="93" y="31"/>
                      <a:pt x="93" y="31"/>
                      <a:pt x="93" y="31"/>
                    </a:cubicBezTo>
                    <a:cubicBezTo>
                      <a:pt x="96" y="33"/>
                      <a:pt x="96" y="33"/>
                      <a:pt x="96" y="33"/>
                    </a:cubicBezTo>
                    <a:cubicBezTo>
                      <a:pt x="75" y="45"/>
                      <a:pt x="75" y="45"/>
                      <a:pt x="75" y="45"/>
                    </a:cubicBezTo>
                    <a:cubicBezTo>
                      <a:pt x="74" y="42"/>
                      <a:pt x="74" y="42"/>
                      <a:pt x="74" y="42"/>
                    </a:cubicBezTo>
                    <a:lnTo>
                      <a:pt x="89" y="33"/>
                    </a:lnTo>
                    <a:close/>
                    <a:moveTo>
                      <a:pt x="33" y="60"/>
                    </a:moveTo>
                    <a:cubicBezTo>
                      <a:pt x="30" y="55"/>
                      <a:pt x="30" y="55"/>
                      <a:pt x="30" y="5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4" y="41"/>
                      <a:pt x="33" y="50"/>
                      <a:pt x="3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Freeform 304"/>
              <p:cNvSpPr>
                <a:spLocks/>
              </p:cNvSpPr>
              <p:nvPr/>
            </p:nvSpPr>
            <p:spPr bwMode="auto">
              <a:xfrm>
                <a:off x="2897909" y="4668827"/>
                <a:ext cx="60720" cy="74816"/>
              </a:xfrm>
              <a:custGeom>
                <a:avLst/>
                <a:gdLst>
                  <a:gd name="T0" fmla="*/ 0 w 24"/>
                  <a:gd name="T1" fmla="*/ 0 h 29"/>
                  <a:gd name="T2" fmla="*/ 1 w 24"/>
                  <a:gd name="T3" fmla="*/ 29 h 29"/>
                  <a:gd name="T4" fmla="*/ 24 w 24"/>
                  <a:gd name="T5" fmla="*/ 29 h 29"/>
                  <a:gd name="T6" fmla="*/ 24 w 24"/>
                  <a:gd name="T7" fmla="*/ 26 h 29"/>
                  <a:gd name="T8" fmla="*/ 0 w 24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9">
                    <a:moveTo>
                      <a:pt x="0" y="0"/>
                    </a:moveTo>
                    <a:cubicBezTo>
                      <a:pt x="1" y="29"/>
                      <a:pt x="1" y="29"/>
                      <a:pt x="1" y="29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4" y="28"/>
                      <a:pt x="24" y="27"/>
                      <a:pt x="24" y="26"/>
                    </a:cubicBezTo>
                    <a:cubicBezTo>
                      <a:pt x="14" y="19"/>
                      <a:pt x="6" y="1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Freeform 305"/>
              <p:cNvSpPr>
                <a:spLocks/>
              </p:cNvSpPr>
              <p:nvPr/>
            </p:nvSpPr>
            <p:spPr bwMode="auto">
              <a:xfrm>
                <a:off x="3035614" y="4422694"/>
                <a:ext cx="54214" cy="41203"/>
              </a:xfrm>
              <a:custGeom>
                <a:avLst/>
                <a:gdLst>
                  <a:gd name="T0" fmla="*/ 43 w 50"/>
                  <a:gd name="T1" fmla="*/ 0 h 38"/>
                  <a:gd name="T2" fmla="*/ 36 w 50"/>
                  <a:gd name="T3" fmla="*/ 0 h 38"/>
                  <a:gd name="T4" fmla="*/ 14 w 50"/>
                  <a:gd name="T5" fmla="*/ 0 h 38"/>
                  <a:gd name="T6" fmla="*/ 7 w 50"/>
                  <a:gd name="T7" fmla="*/ 0 h 38"/>
                  <a:gd name="T8" fmla="*/ 0 w 50"/>
                  <a:gd name="T9" fmla="*/ 38 h 38"/>
                  <a:gd name="T10" fmla="*/ 14 w 50"/>
                  <a:gd name="T11" fmla="*/ 38 h 38"/>
                  <a:gd name="T12" fmla="*/ 36 w 50"/>
                  <a:gd name="T13" fmla="*/ 38 h 38"/>
                  <a:gd name="T14" fmla="*/ 50 w 50"/>
                  <a:gd name="T15" fmla="*/ 38 h 38"/>
                  <a:gd name="T16" fmla="*/ 43 w 50"/>
                  <a:gd name="T1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38">
                    <a:moveTo>
                      <a:pt x="43" y="0"/>
                    </a:moveTo>
                    <a:lnTo>
                      <a:pt x="36" y="0"/>
                    </a:lnTo>
                    <a:lnTo>
                      <a:pt x="14" y="0"/>
                    </a:lnTo>
                    <a:lnTo>
                      <a:pt x="7" y="0"/>
                    </a:lnTo>
                    <a:lnTo>
                      <a:pt x="0" y="38"/>
                    </a:lnTo>
                    <a:lnTo>
                      <a:pt x="14" y="38"/>
                    </a:lnTo>
                    <a:lnTo>
                      <a:pt x="36" y="38"/>
                    </a:lnTo>
                    <a:lnTo>
                      <a:pt x="50" y="38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Freeform 306"/>
              <p:cNvSpPr>
                <a:spLocks/>
              </p:cNvSpPr>
              <p:nvPr/>
            </p:nvSpPr>
            <p:spPr bwMode="auto">
              <a:xfrm>
                <a:off x="2964051" y="4430285"/>
                <a:ext cx="61805" cy="59636"/>
              </a:xfrm>
              <a:custGeom>
                <a:avLst/>
                <a:gdLst>
                  <a:gd name="T0" fmla="*/ 33 w 57"/>
                  <a:gd name="T1" fmla="*/ 0 h 55"/>
                  <a:gd name="T2" fmla="*/ 26 w 57"/>
                  <a:gd name="T3" fmla="*/ 5 h 55"/>
                  <a:gd name="T4" fmla="*/ 7 w 57"/>
                  <a:gd name="T5" fmla="*/ 14 h 55"/>
                  <a:gd name="T6" fmla="*/ 0 w 57"/>
                  <a:gd name="T7" fmla="*/ 19 h 55"/>
                  <a:gd name="T8" fmla="*/ 14 w 57"/>
                  <a:gd name="T9" fmla="*/ 55 h 55"/>
                  <a:gd name="T10" fmla="*/ 28 w 57"/>
                  <a:gd name="T11" fmla="*/ 47 h 55"/>
                  <a:gd name="T12" fmla="*/ 45 w 57"/>
                  <a:gd name="T13" fmla="*/ 38 h 55"/>
                  <a:gd name="T14" fmla="*/ 57 w 57"/>
                  <a:gd name="T15" fmla="*/ 31 h 55"/>
                  <a:gd name="T16" fmla="*/ 33 w 57"/>
                  <a:gd name="T17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55">
                    <a:moveTo>
                      <a:pt x="33" y="0"/>
                    </a:moveTo>
                    <a:lnTo>
                      <a:pt x="26" y="5"/>
                    </a:lnTo>
                    <a:lnTo>
                      <a:pt x="7" y="14"/>
                    </a:lnTo>
                    <a:lnTo>
                      <a:pt x="0" y="19"/>
                    </a:lnTo>
                    <a:lnTo>
                      <a:pt x="14" y="55"/>
                    </a:lnTo>
                    <a:lnTo>
                      <a:pt x="28" y="47"/>
                    </a:lnTo>
                    <a:lnTo>
                      <a:pt x="45" y="38"/>
                    </a:lnTo>
                    <a:lnTo>
                      <a:pt x="57" y="31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Freeform 307"/>
              <p:cNvSpPr>
                <a:spLocks/>
              </p:cNvSpPr>
              <p:nvPr/>
            </p:nvSpPr>
            <p:spPr bwMode="auto">
              <a:xfrm>
                <a:off x="2909837" y="4479077"/>
                <a:ext cx="61805" cy="61805"/>
              </a:xfrm>
              <a:custGeom>
                <a:avLst/>
                <a:gdLst>
                  <a:gd name="T0" fmla="*/ 19 w 57"/>
                  <a:gd name="T1" fmla="*/ 0 h 57"/>
                  <a:gd name="T2" fmla="*/ 15 w 57"/>
                  <a:gd name="T3" fmla="*/ 7 h 57"/>
                  <a:gd name="T4" fmla="*/ 5 w 57"/>
                  <a:gd name="T5" fmla="*/ 26 h 57"/>
                  <a:gd name="T6" fmla="*/ 0 w 57"/>
                  <a:gd name="T7" fmla="*/ 33 h 57"/>
                  <a:gd name="T8" fmla="*/ 31 w 57"/>
                  <a:gd name="T9" fmla="*/ 57 h 57"/>
                  <a:gd name="T10" fmla="*/ 38 w 57"/>
                  <a:gd name="T11" fmla="*/ 45 h 57"/>
                  <a:gd name="T12" fmla="*/ 50 w 57"/>
                  <a:gd name="T13" fmla="*/ 26 h 57"/>
                  <a:gd name="T14" fmla="*/ 57 w 57"/>
                  <a:gd name="T15" fmla="*/ 14 h 57"/>
                  <a:gd name="T16" fmla="*/ 19 w 57"/>
                  <a:gd name="T17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57">
                    <a:moveTo>
                      <a:pt x="19" y="0"/>
                    </a:moveTo>
                    <a:lnTo>
                      <a:pt x="15" y="7"/>
                    </a:lnTo>
                    <a:lnTo>
                      <a:pt x="5" y="26"/>
                    </a:lnTo>
                    <a:lnTo>
                      <a:pt x="0" y="33"/>
                    </a:lnTo>
                    <a:lnTo>
                      <a:pt x="31" y="57"/>
                    </a:lnTo>
                    <a:lnTo>
                      <a:pt x="38" y="45"/>
                    </a:lnTo>
                    <a:lnTo>
                      <a:pt x="50" y="26"/>
                    </a:lnTo>
                    <a:lnTo>
                      <a:pt x="57" y="14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Freeform 308"/>
              <p:cNvSpPr>
                <a:spLocks/>
              </p:cNvSpPr>
              <p:nvPr/>
            </p:nvSpPr>
            <p:spPr bwMode="auto">
              <a:xfrm>
                <a:off x="2897909" y="4550640"/>
                <a:ext cx="40119" cy="52046"/>
              </a:xfrm>
              <a:custGeom>
                <a:avLst/>
                <a:gdLst>
                  <a:gd name="T0" fmla="*/ 0 w 37"/>
                  <a:gd name="T1" fmla="*/ 5 h 48"/>
                  <a:gd name="T2" fmla="*/ 0 w 37"/>
                  <a:gd name="T3" fmla="*/ 14 h 48"/>
                  <a:gd name="T4" fmla="*/ 0 w 37"/>
                  <a:gd name="T5" fmla="*/ 33 h 48"/>
                  <a:gd name="T6" fmla="*/ 0 w 37"/>
                  <a:gd name="T7" fmla="*/ 43 h 48"/>
                  <a:gd name="T8" fmla="*/ 37 w 37"/>
                  <a:gd name="T9" fmla="*/ 48 h 48"/>
                  <a:gd name="T10" fmla="*/ 37 w 37"/>
                  <a:gd name="T11" fmla="*/ 33 h 48"/>
                  <a:gd name="T12" fmla="*/ 37 w 37"/>
                  <a:gd name="T13" fmla="*/ 14 h 48"/>
                  <a:gd name="T14" fmla="*/ 37 w 37"/>
                  <a:gd name="T15" fmla="*/ 0 h 48"/>
                  <a:gd name="T16" fmla="*/ 0 w 37"/>
                  <a:gd name="T17" fmla="*/ 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48">
                    <a:moveTo>
                      <a:pt x="0" y="5"/>
                    </a:moveTo>
                    <a:lnTo>
                      <a:pt x="0" y="14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7" y="48"/>
                    </a:lnTo>
                    <a:lnTo>
                      <a:pt x="37" y="33"/>
                    </a:lnTo>
                    <a:lnTo>
                      <a:pt x="37" y="14"/>
                    </a:lnTo>
                    <a:lnTo>
                      <a:pt x="37" y="0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Freeform 309"/>
              <p:cNvSpPr>
                <a:spLocks/>
              </p:cNvSpPr>
              <p:nvPr/>
            </p:nvSpPr>
            <p:spPr bwMode="auto">
              <a:xfrm>
                <a:off x="2905500" y="4612444"/>
                <a:ext cx="58551" cy="61805"/>
              </a:xfrm>
              <a:custGeom>
                <a:avLst/>
                <a:gdLst>
                  <a:gd name="T0" fmla="*/ 0 w 54"/>
                  <a:gd name="T1" fmla="*/ 26 h 57"/>
                  <a:gd name="T2" fmla="*/ 4 w 54"/>
                  <a:gd name="T3" fmla="*/ 33 h 57"/>
                  <a:gd name="T4" fmla="*/ 14 w 54"/>
                  <a:gd name="T5" fmla="*/ 50 h 57"/>
                  <a:gd name="T6" fmla="*/ 19 w 54"/>
                  <a:gd name="T7" fmla="*/ 57 h 57"/>
                  <a:gd name="T8" fmla="*/ 54 w 54"/>
                  <a:gd name="T9" fmla="*/ 43 h 57"/>
                  <a:gd name="T10" fmla="*/ 47 w 54"/>
                  <a:gd name="T11" fmla="*/ 31 h 57"/>
                  <a:gd name="T12" fmla="*/ 37 w 54"/>
                  <a:gd name="T13" fmla="*/ 14 h 57"/>
                  <a:gd name="T14" fmla="*/ 30 w 54"/>
                  <a:gd name="T15" fmla="*/ 0 h 57"/>
                  <a:gd name="T16" fmla="*/ 0 w 54"/>
                  <a:gd name="T17" fmla="*/ 26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57">
                    <a:moveTo>
                      <a:pt x="0" y="26"/>
                    </a:moveTo>
                    <a:lnTo>
                      <a:pt x="4" y="33"/>
                    </a:lnTo>
                    <a:lnTo>
                      <a:pt x="14" y="50"/>
                    </a:lnTo>
                    <a:lnTo>
                      <a:pt x="19" y="57"/>
                    </a:lnTo>
                    <a:lnTo>
                      <a:pt x="54" y="43"/>
                    </a:lnTo>
                    <a:lnTo>
                      <a:pt x="47" y="31"/>
                    </a:lnTo>
                    <a:lnTo>
                      <a:pt x="37" y="14"/>
                    </a:lnTo>
                    <a:lnTo>
                      <a:pt x="30" y="0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Freeform 310"/>
              <p:cNvSpPr>
                <a:spLocks/>
              </p:cNvSpPr>
              <p:nvPr/>
            </p:nvSpPr>
            <p:spPr bwMode="auto">
              <a:xfrm>
                <a:off x="2954292" y="4668827"/>
                <a:ext cx="60720" cy="58551"/>
              </a:xfrm>
              <a:custGeom>
                <a:avLst/>
                <a:gdLst>
                  <a:gd name="T0" fmla="*/ 0 w 56"/>
                  <a:gd name="T1" fmla="*/ 35 h 54"/>
                  <a:gd name="T2" fmla="*/ 7 w 56"/>
                  <a:gd name="T3" fmla="*/ 40 h 54"/>
                  <a:gd name="T4" fmla="*/ 26 w 56"/>
                  <a:gd name="T5" fmla="*/ 50 h 54"/>
                  <a:gd name="T6" fmla="*/ 30 w 56"/>
                  <a:gd name="T7" fmla="*/ 54 h 54"/>
                  <a:gd name="T8" fmla="*/ 56 w 56"/>
                  <a:gd name="T9" fmla="*/ 24 h 54"/>
                  <a:gd name="T10" fmla="*/ 45 w 56"/>
                  <a:gd name="T11" fmla="*/ 17 h 54"/>
                  <a:gd name="T12" fmla="*/ 26 w 56"/>
                  <a:gd name="T13" fmla="*/ 7 h 54"/>
                  <a:gd name="T14" fmla="*/ 14 w 56"/>
                  <a:gd name="T15" fmla="*/ 0 h 54"/>
                  <a:gd name="T16" fmla="*/ 0 w 56"/>
                  <a:gd name="T17" fmla="*/ 3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54">
                    <a:moveTo>
                      <a:pt x="0" y="35"/>
                    </a:moveTo>
                    <a:lnTo>
                      <a:pt x="7" y="40"/>
                    </a:lnTo>
                    <a:lnTo>
                      <a:pt x="26" y="50"/>
                    </a:lnTo>
                    <a:lnTo>
                      <a:pt x="30" y="54"/>
                    </a:lnTo>
                    <a:lnTo>
                      <a:pt x="56" y="24"/>
                    </a:lnTo>
                    <a:lnTo>
                      <a:pt x="45" y="17"/>
                    </a:lnTo>
                    <a:lnTo>
                      <a:pt x="26" y="7"/>
                    </a:lnTo>
                    <a:lnTo>
                      <a:pt x="14" y="0"/>
                    </a:lnTo>
                    <a:lnTo>
                      <a:pt x="0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Freeform 311"/>
              <p:cNvSpPr>
                <a:spLocks/>
              </p:cNvSpPr>
              <p:nvPr/>
            </p:nvSpPr>
            <p:spPr bwMode="auto">
              <a:xfrm>
                <a:off x="3022602" y="4699187"/>
                <a:ext cx="54214" cy="44456"/>
              </a:xfrm>
              <a:custGeom>
                <a:avLst/>
                <a:gdLst>
                  <a:gd name="T0" fmla="*/ 8 w 50"/>
                  <a:gd name="T1" fmla="*/ 41 h 41"/>
                  <a:gd name="T2" fmla="*/ 15 w 50"/>
                  <a:gd name="T3" fmla="*/ 41 h 41"/>
                  <a:gd name="T4" fmla="*/ 36 w 50"/>
                  <a:gd name="T5" fmla="*/ 41 h 41"/>
                  <a:gd name="T6" fmla="*/ 43 w 50"/>
                  <a:gd name="T7" fmla="*/ 41 h 41"/>
                  <a:gd name="T8" fmla="*/ 50 w 50"/>
                  <a:gd name="T9" fmla="*/ 0 h 41"/>
                  <a:gd name="T10" fmla="*/ 36 w 50"/>
                  <a:gd name="T11" fmla="*/ 0 h 41"/>
                  <a:gd name="T12" fmla="*/ 15 w 50"/>
                  <a:gd name="T13" fmla="*/ 0 h 41"/>
                  <a:gd name="T14" fmla="*/ 0 w 50"/>
                  <a:gd name="T15" fmla="*/ 0 h 41"/>
                  <a:gd name="T16" fmla="*/ 8 w 50"/>
                  <a:gd name="T1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41">
                    <a:moveTo>
                      <a:pt x="8" y="41"/>
                    </a:moveTo>
                    <a:lnTo>
                      <a:pt x="15" y="41"/>
                    </a:lnTo>
                    <a:lnTo>
                      <a:pt x="36" y="41"/>
                    </a:lnTo>
                    <a:lnTo>
                      <a:pt x="43" y="41"/>
                    </a:lnTo>
                    <a:lnTo>
                      <a:pt x="50" y="0"/>
                    </a:lnTo>
                    <a:lnTo>
                      <a:pt x="36" y="0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8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Freeform 312"/>
              <p:cNvSpPr>
                <a:spLocks/>
              </p:cNvSpPr>
              <p:nvPr/>
            </p:nvSpPr>
            <p:spPr bwMode="auto">
              <a:xfrm>
                <a:off x="3087659" y="4674248"/>
                <a:ext cx="60720" cy="58551"/>
              </a:xfrm>
              <a:custGeom>
                <a:avLst/>
                <a:gdLst>
                  <a:gd name="T0" fmla="*/ 26 w 56"/>
                  <a:gd name="T1" fmla="*/ 54 h 54"/>
                  <a:gd name="T2" fmla="*/ 30 w 56"/>
                  <a:gd name="T3" fmla="*/ 52 h 54"/>
                  <a:gd name="T4" fmla="*/ 49 w 56"/>
                  <a:gd name="T5" fmla="*/ 40 h 54"/>
                  <a:gd name="T6" fmla="*/ 56 w 56"/>
                  <a:gd name="T7" fmla="*/ 38 h 54"/>
                  <a:gd name="T8" fmla="*/ 42 w 56"/>
                  <a:gd name="T9" fmla="*/ 0 h 54"/>
                  <a:gd name="T10" fmla="*/ 30 w 56"/>
                  <a:gd name="T11" fmla="*/ 7 h 54"/>
                  <a:gd name="T12" fmla="*/ 11 w 56"/>
                  <a:gd name="T13" fmla="*/ 19 h 54"/>
                  <a:gd name="T14" fmla="*/ 0 w 56"/>
                  <a:gd name="T15" fmla="*/ 26 h 54"/>
                  <a:gd name="T16" fmla="*/ 26 w 56"/>
                  <a:gd name="T1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54">
                    <a:moveTo>
                      <a:pt x="26" y="54"/>
                    </a:moveTo>
                    <a:lnTo>
                      <a:pt x="30" y="52"/>
                    </a:lnTo>
                    <a:lnTo>
                      <a:pt x="49" y="40"/>
                    </a:lnTo>
                    <a:lnTo>
                      <a:pt x="56" y="38"/>
                    </a:lnTo>
                    <a:lnTo>
                      <a:pt x="42" y="0"/>
                    </a:lnTo>
                    <a:lnTo>
                      <a:pt x="30" y="7"/>
                    </a:lnTo>
                    <a:lnTo>
                      <a:pt x="11" y="19"/>
                    </a:lnTo>
                    <a:lnTo>
                      <a:pt x="0" y="26"/>
                    </a:lnTo>
                    <a:lnTo>
                      <a:pt x="26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3" name="Freeform 313"/>
              <p:cNvSpPr>
                <a:spLocks/>
              </p:cNvSpPr>
              <p:nvPr/>
            </p:nvSpPr>
            <p:spPr bwMode="auto">
              <a:xfrm>
                <a:off x="3144042" y="4625456"/>
                <a:ext cx="58551" cy="58551"/>
              </a:xfrm>
              <a:custGeom>
                <a:avLst/>
                <a:gdLst>
                  <a:gd name="T0" fmla="*/ 35 w 54"/>
                  <a:gd name="T1" fmla="*/ 54 h 54"/>
                  <a:gd name="T2" fmla="*/ 40 w 54"/>
                  <a:gd name="T3" fmla="*/ 47 h 54"/>
                  <a:gd name="T4" fmla="*/ 49 w 54"/>
                  <a:gd name="T5" fmla="*/ 31 h 54"/>
                  <a:gd name="T6" fmla="*/ 54 w 54"/>
                  <a:gd name="T7" fmla="*/ 23 h 54"/>
                  <a:gd name="T8" fmla="*/ 23 w 54"/>
                  <a:gd name="T9" fmla="*/ 0 h 54"/>
                  <a:gd name="T10" fmla="*/ 16 w 54"/>
                  <a:gd name="T11" fmla="*/ 12 h 54"/>
                  <a:gd name="T12" fmla="*/ 7 w 54"/>
                  <a:gd name="T13" fmla="*/ 28 h 54"/>
                  <a:gd name="T14" fmla="*/ 0 w 54"/>
                  <a:gd name="T15" fmla="*/ 40 h 54"/>
                  <a:gd name="T16" fmla="*/ 35 w 54"/>
                  <a:gd name="T1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54">
                    <a:moveTo>
                      <a:pt x="35" y="54"/>
                    </a:moveTo>
                    <a:lnTo>
                      <a:pt x="40" y="47"/>
                    </a:lnTo>
                    <a:lnTo>
                      <a:pt x="49" y="31"/>
                    </a:lnTo>
                    <a:lnTo>
                      <a:pt x="54" y="23"/>
                    </a:lnTo>
                    <a:lnTo>
                      <a:pt x="23" y="0"/>
                    </a:lnTo>
                    <a:lnTo>
                      <a:pt x="16" y="12"/>
                    </a:lnTo>
                    <a:lnTo>
                      <a:pt x="7" y="28"/>
                    </a:lnTo>
                    <a:lnTo>
                      <a:pt x="0" y="40"/>
                    </a:lnTo>
                    <a:lnTo>
                      <a:pt x="35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Freeform 314"/>
              <p:cNvSpPr>
                <a:spLocks/>
              </p:cNvSpPr>
              <p:nvPr/>
            </p:nvSpPr>
            <p:spPr bwMode="auto">
              <a:xfrm>
                <a:off x="3174402" y="4563651"/>
                <a:ext cx="43371" cy="50962"/>
              </a:xfrm>
              <a:custGeom>
                <a:avLst/>
                <a:gdLst>
                  <a:gd name="T0" fmla="*/ 40 w 40"/>
                  <a:gd name="T1" fmla="*/ 43 h 47"/>
                  <a:gd name="T2" fmla="*/ 40 w 40"/>
                  <a:gd name="T3" fmla="*/ 33 h 47"/>
                  <a:gd name="T4" fmla="*/ 40 w 40"/>
                  <a:gd name="T5" fmla="*/ 14 h 47"/>
                  <a:gd name="T6" fmla="*/ 40 w 40"/>
                  <a:gd name="T7" fmla="*/ 5 h 47"/>
                  <a:gd name="T8" fmla="*/ 0 w 40"/>
                  <a:gd name="T9" fmla="*/ 0 h 47"/>
                  <a:gd name="T10" fmla="*/ 0 w 40"/>
                  <a:gd name="T11" fmla="*/ 14 h 47"/>
                  <a:gd name="T12" fmla="*/ 0 w 40"/>
                  <a:gd name="T13" fmla="*/ 33 h 47"/>
                  <a:gd name="T14" fmla="*/ 0 w 40"/>
                  <a:gd name="T15" fmla="*/ 47 h 47"/>
                  <a:gd name="T16" fmla="*/ 40 w 40"/>
                  <a:gd name="T17" fmla="*/ 4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7">
                    <a:moveTo>
                      <a:pt x="40" y="43"/>
                    </a:moveTo>
                    <a:lnTo>
                      <a:pt x="40" y="33"/>
                    </a:lnTo>
                    <a:lnTo>
                      <a:pt x="40" y="14"/>
                    </a:lnTo>
                    <a:lnTo>
                      <a:pt x="40" y="5"/>
                    </a:lnTo>
                    <a:lnTo>
                      <a:pt x="0" y="0"/>
                    </a:lnTo>
                    <a:lnTo>
                      <a:pt x="0" y="14"/>
                    </a:lnTo>
                    <a:lnTo>
                      <a:pt x="0" y="33"/>
                    </a:lnTo>
                    <a:lnTo>
                      <a:pt x="0" y="47"/>
                    </a:lnTo>
                    <a:lnTo>
                      <a:pt x="40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Freeform 315"/>
              <p:cNvSpPr>
                <a:spLocks/>
              </p:cNvSpPr>
              <p:nvPr/>
            </p:nvSpPr>
            <p:spPr bwMode="auto">
              <a:xfrm>
                <a:off x="3148379" y="4492088"/>
                <a:ext cx="59636" cy="58551"/>
              </a:xfrm>
              <a:custGeom>
                <a:avLst/>
                <a:gdLst>
                  <a:gd name="T0" fmla="*/ 55 w 55"/>
                  <a:gd name="T1" fmla="*/ 31 h 54"/>
                  <a:gd name="T2" fmla="*/ 52 w 55"/>
                  <a:gd name="T3" fmla="*/ 24 h 54"/>
                  <a:gd name="T4" fmla="*/ 40 w 55"/>
                  <a:gd name="T5" fmla="*/ 7 h 54"/>
                  <a:gd name="T6" fmla="*/ 38 w 55"/>
                  <a:gd name="T7" fmla="*/ 0 h 54"/>
                  <a:gd name="T8" fmla="*/ 0 w 55"/>
                  <a:gd name="T9" fmla="*/ 14 h 54"/>
                  <a:gd name="T10" fmla="*/ 7 w 55"/>
                  <a:gd name="T11" fmla="*/ 26 h 54"/>
                  <a:gd name="T12" fmla="*/ 17 w 55"/>
                  <a:gd name="T13" fmla="*/ 42 h 54"/>
                  <a:gd name="T14" fmla="*/ 24 w 55"/>
                  <a:gd name="T15" fmla="*/ 54 h 54"/>
                  <a:gd name="T16" fmla="*/ 55 w 55"/>
                  <a:gd name="T17" fmla="*/ 3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" h="54">
                    <a:moveTo>
                      <a:pt x="55" y="31"/>
                    </a:moveTo>
                    <a:lnTo>
                      <a:pt x="52" y="24"/>
                    </a:lnTo>
                    <a:lnTo>
                      <a:pt x="40" y="7"/>
                    </a:lnTo>
                    <a:lnTo>
                      <a:pt x="38" y="0"/>
                    </a:lnTo>
                    <a:lnTo>
                      <a:pt x="0" y="14"/>
                    </a:lnTo>
                    <a:lnTo>
                      <a:pt x="7" y="26"/>
                    </a:lnTo>
                    <a:lnTo>
                      <a:pt x="17" y="42"/>
                    </a:lnTo>
                    <a:lnTo>
                      <a:pt x="24" y="54"/>
                    </a:lnTo>
                    <a:lnTo>
                      <a:pt x="55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Freeform 316"/>
              <p:cNvSpPr>
                <a:spLocks/>
              </p:cNvSpPr>
              <p:nvPr/>
            </p:nvSpPr>
            <p:spPr bwMode="auto">
              <a:xfrm>
                <a:off x="3097418" y="4437874"/>
                <a:ext cx="61805" cy="59636"/>
              </a:xfrm>
              <a:custGeom>
                <a:avLst/>
                <a:gdLst>
                  <a:gd name="T0" fmla="*/ 57 w 57"/>
                  <a:gd name="T1" fmla="*/ 17 h 55"/>
                  <a:gd name="T2" fmla="*/ 50 w 57"/>
                  <a:gd name="T3" fmla="*/ 14 h 55"/>
                  <a:gd name="T4" fmla="*/ 33 w 57"/>
                  <a:gd name="T5" fmla="*/ 3 h 55"/>
                  <a:gd name="T6" fmla="*/ 26 w 57"/>
                  <a:gd name="T7" fmla="*/ 0 h 55"/>
                  <a:gd name="T8" fmla="*/ 0 w 57"/>
                  <a:gd name="T9" fmla="*/ 31 h 55"/>
                  <a:gd name="T10" fmla="*/ 14 w 57"/>
                  <a:gd name="T11" fmla="*/ 38 h 55"/>
                  <a:gd name="T12" fmla="*/ 31 w 57"/>
                  <a:gd name="T13" fmla="*/ 48 h 55"/>
                  <a:gd name="T14" fmla="*/ 43 w 57"/>
                  <a:gd name="T15" fmla="*/ 55 h 55"/>
                  <a:gd name="T16" fmla="*/ 57 w 57"/>
                  <a:gd name="T17" fmla="*/ 1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55">
                    <a:moveTo>
                      <a:pt x="57" y="17"/>
                    </a:moveTo>
                    <a:lnTo>
                      <a:pt x="50" y="14"/>
                    </a:lnTo>
                    <a:lnTo>
                      <a:pt x="33" y="3"/>
                    </a:lnTo>
                    <a:lnTo>
                      <a:pt x="26" y="0"/>
                    </a:lnTo>
                    <a:lnTo>
                      <a:pt x="0" y="31"/>
                    </a:lnTo>
                    <a:lnTo>
                      <a:pt x="14" y="38"/>
                    </a:lnTo>
                    <a:lnTo>
                      <a:pt x="31" y="48"/>
                    </a:lnTo>
                    <a:lnTo>
                      <a:pt x="43" y="55"/>
                    </a:lnTo>
                    <a:lnTo>
                      <a:pt x="57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7" name="Freeform 317"/>
              <p:cNvSpPr>
                <a:spLocks noEditPoints="1"/>
              </p:cNvSpPr>
              <p:nvPr/>
            </p:nvSpPr>
            <p:spPr bwMode="auto">
              <a:xfrm>
                <a:off x="2926101" y="4448717"/>
                <a:ext cx="263481" cy="266734"/>
              </a:xfrm>
              <a:custGeom>
                <a:avLst/>
                <a:gdLst>
                  <a:gd name="T0" fmla="*/ 51 w 103"/>
                  <a:gd name="T1" fmla="*/ 104 h 104"/>
                  <a:gd name="T2" fmla="*/ 0 w 103"/>
                  <a:gd name="T3" fmla="*/ 52 h 104"/>
                  <a:gd name="T4" fmla="*/ 51 w 103"/>
                  <a:gd name="T5" fmla="*/ 0 h 104"/>
                  <a:gd name="T6" fmla="*/ 103 w 103"/>
                  <a:gd name="T7" fmla="*/ 52 h 104"/>
                  <a:gd name="T8" fmla="*/ 51 w 103"/>
                  <a:gd name="T9" fmla="*/ 104 h 104"/>
                  <a:gd name="T10" fmla="*/ 51 w 103"/>
                  <a:gd name="T11" fmla="*/ 16 h 104"/>
                  <a:gd name="T12" fmla="*/ 15 w 103"/>
                  <a:gd name="T13" fmla="*/ 52 h 104"/>
                  <a:gd name="T14" fmla="*/ 51 w 103"/>
                  <a:gd name="T15" fmla="*/ 89 h 104"/>
                  <a:gd name="T16" fmla="*/ 87 w 103"/>
                  <a:gd name="T17" fmla="*/ 52 h 104"/>
                  <a:gd name="T18" fmla="*/ 51 w 103"/>
                  <a:gd name="T19" fmla="*/ 16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3" h="104">
                    <a:moveTo>
                      <a:pt x="51" y="104"/>
                    </a:move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1" y="0"/>
                    </a:cubicBezTo>
                    <a:cubicBezTo>
                      <a:pt x="80" y="0"/>
                      <a:pt x="103" y="24"/>
                      <a:pt x="103" y="52"/>
                    </a:cubicBezTo>
                    <a:cubicBezTo>
                      <a:pt x="103" y="81"/>
                      <a:pt x="80" y="104"/>
                      <a:pt x="51" y="104"/>
                    </a:cubicBezTo>
                    <a:close/>
                    <a:moveTo>
                      <a:pt x="51" y="16"/>
                    </a:moveTo>
                    <a:cubicBezTo>
                      <a:pt x="31" y="16"/>
                      <a:pt x="15" y="32"/>
                      <a:pt x="15" y="52"/>
                    </a:cubicBezTo>
                    <a:cubicBezTo>
                      <a:pt x="15" y="73"/>
                      <a:pt x="31" y="89"/>
                      <a:pt x="51" y="89"/>
                    </a:cubicBezTo>
                    <a:cubicBezTo>
                      <a:pt x="71" y="89"/>
                      <a:pt x="87" y="73"/>
                      <a:pt x="87" y="52"/>
                    </a:cubicBezTo>
                    <a:cubicBezTo>
                      <a:pt x="87" y="32"/>
                      <a:pt x="71" y="16"/>
                      <a:pt x="5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8" name="Oval 318"/>
              <p:cNvSpPr>
                <a:spLocks noChangeArrowheads="1"/>
              </p:cNvSpPr>
              <p:nvPr/>
            </p:nvSpPr>
            <p:spPr bwMode="auto">
              <a:xfrm>
                <a:off x="2999832" y="4525702"/>
                <a:ext cx="112766" cy="11276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6" name="组合 65"/>
          <p:cNvGrpSpPr/>
          <p:nvPr/>
        </p:nvGrpSpPr>
        <p:grpSpPr>
          <a:xfrm>
            <a:off x="4690714" y="872282"/>
            <a:ext cx="1804768" cy="3329814"/>
            <a:chOff x="4690714" y="872282"/>
            <a:chExt cx="1804768" cy="3329814"/>
          </a:xfrm>
        </p:grpSpPr>
        <p:grpSp>
          <p:nvGrpSpPr>
            <p:cNvPr id="67" name="组合 66"/>
            <p:cNvGrpSpPr/>
            <p:nvPr/>
          </p:nvGrpSpPr>
          <p:grpSpPr>
            <a:xfrm>
              <a:off x="4690714" y="872282"/>
              <a:ext cx="1804768" cy="3329814"/>
              <a:chOff x="1466173" y="1296754"/>
              <a:chExt cx="2406357" cy="4439752"/>
            </a:xfrm>
          </p:grpSpPr>
          <p:sp>
            <p:nvSpPr>
              <p:cNvPr id="78" name="圆角矩形 77"/>
              <p:cNvSpPr/>
              <p:nvPr/>
            </p:nvSpPr>
            <p:spPr>
              <a:xfrm>
                <a:off x="1505787" y="1296754"/>
                <a:ext cx="2304000" cy="4439752"/>
              </a:xfrm>
              <a:prstGeom prst="roundRect">
                <a:avLst>
                  <a:gd name="adj" fmla="val 5531"/>
                </a:avLst>
              </a:prstGeom>
              <a:pattFill prst="dkDnDiag">
                <a:fgClr>
                  <a:schemeClr val="bg1"/>
                </a:fgClr>
                <a:bgClr>
                  <a:srgbClr val="F9F9F9"/>
                </a:bgClr>
              </a:pattFill>
              <a:ln w="3175">
                <a:noFill/>
                <a:prstDash val="sysDot"/>
              </a:ln>
              <a:effectLst>
                <a:outerShdw dist="177800" dir="2700000" algn="t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79" name="组合 78"/>
              <p:cNvGrpSpPr/>
              <p:nvPr/>
            </p:nvGrpSpPr>
            <p:grpSpPr>
              <a:xfrm>
                <a:off x="2002721" y="1605930"/>
                <a:ext cx="1332368" cy="1332368"/>
                <a:chOff x="2002721" y="1605930"/>
                <a:chExt cx="1332368" cy="1332368"/>
              </a:xfrm>
            </p:grpSpPr>
            <p:grpSp>
              <p:nvGrpSpPr>
                <p:cNvPr id="91" name="组合 90"/>
                <p:cNvGrpSpPr/>
                <p:nvPr/>
              </p:nvGrpSpPr>
              <p:grpSpPr>
                <a:xfrm>
                  <a:off x="2002721" y="1605930"/>
                  <a:ext cx="1332368" cy="1332368"/>
                  <a:chOff x="1236675" y="2423160"/>
                  <a:chExt cx="1950720" cy="1950720"/>
                </a:xfrm>
              </p:grpSpPr>
              <p:sp>
                <p:nvSpPr>
                  <p:cNvPr id="93" name="椭圆 92"/>
                  <p:cNvSpPr/>
                  <p:nvPr/>
                </p:nvSpPr>
                <p:spPr>
                  <a:xfrm>
                    <a:off x="1236675" y="2423160"/>
                    <a:ext cx="1950720" cy="1950720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>
                    <a:outerShdw dist="101600" dir="2700000" algn="tl" rotWithShape="0">
                      <a:prstClr val="black">
                        <a:alpha val="16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94" name="椭圆 93"/>
                  <p:cNvSpPr/>
                  <p:nvPr/>
                </p:nvSpPr>
                <p:spPr>
                  <a:xfrm>
                    <a:off x="1414428" y="2592937"/>
                    <a:ext cx="1595213" cy="161116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92" name="椭圆 91"/>
                <p:cNvSpPr/>
                <p:nvPr/>
              </p:nvSpPr>
              <p:spPr>
                <a:xfrm>
                  <a:off x="2251694" y="1854903"/>
                  <a:ext cx="834422" cy="834422"/>
                </a:xfrm>
                <a:prstGeom prst="ellipse">
                  <a:avLst/>
                </a:prstGeom>
                <a:solidFill>
                  <a:srgbClr val="035388"/>
                </a:solidFill>
                <a:ln>
                  <a:noFill/>
                </a:ln>
                <a:effectLst>
                  <a:innerShdw dist="101600" dir="13500000">
                    <a:schemeClr val="accent3">
                      <a:lumMod val="50000"/>
                      <a:alpha val="50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80" name="文本框 184"/>
              <p:cNvSpPr txBox="1"/>
              <p:nvPr/>
            </p:nvSpPr>
            <p:spPr bwMode="auto">
              <a:xfrm>
                <a:off x="1611365" y="3101869"/>
                <a:ext cx="2115077" cy="615553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altLang="zh-CN" sz="2400" dirty="0">
                    <a:solidFill>
                      <a:srgbClr val="035388"/>
                    </a:solidFill>
                    <a:cs typeface="+mn-ea"/>
                    <a:sym typeface="+mn-lt"/>
                  </a:rPr>
                  <a:t>¥ 1000</a:t>
                </a:r>
                <a:endParaRPr lang="zh-CN" altLang="en-US" sz="2400" dirty="0">
                  <a:solidFill>
                    <a:srgbClr val="035388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81" name="组合 80"/>
              <p:cNvGrpSpPr/>
              <p:nvPr/>
            </p:nvGrpSpPr>
            <p:grpSpPr>
              <a:xfrm>
                <a:off x="1466173" y="4020030"/>
                <a:ext cx="2406357" cy="1043226"/>
                <a:chOff x="1599523" y="3924780"/>
                <a:chExt cx="2406357" cy="1043226"/>
              </a:xfrm>
            </p:grpSpPr>
            <p:sp>
              <p:nvSpPr>
                <p:cNvPr id="89" name="文本框 193"/>
                <p:cNvSpPr txBox="1"/>
                <p:nvPr/>
              </p:nvSpPr>
              <p:spPr bwMode="auto">
                <a:xfrm>
                  <a:off x="1599523" y="4244815"/>
                  <a:ext cx="2406357" cy="72319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10000"/>
                    </a:lnSpc>
                    <a:defRPr/>
                  </a:pPr>
                  <a:r>
                    <a:rPr lang="zh-CN" altLang="en-US" sz="900" dirty="0" smtClean="0">
                      <a:solidFill>
                        <a:srgbClr val="FFFFFF">
                          <a:lumMod val="50000"/>
                        </a:srgbClr>
                      </a:solidFill>
                      <a:cs typeface="+mn-ea"/>
                      <a:sym typeface="+mn-lt"/>
                    </a:rPr>
                    <a:t>点击输入简要文本内容，文字内容需概况精炼的说明该分项内容</a:t>
                  </a:r>
                  <a:r>
                    <a:rPr lang="en-US" altLang="zh-CN" sz="900" dirty="0" smtClean="0">
                      <a:solidFill>
                        <a:srgbClr val="FFFFFF">
                          <a:lumMod val="50000"/>
                        </a:srgbClr>
                      </a:solidFill>
                      <a:cs typeface="+mn-ea"/>
                      <a:sym typeface="+mn-lt"/>
                    </a:rPr>
                    <a:t>……</a:t>
                  </a:r>
                  <a:endParaRPr lang="zh-CN" altLang="en-US" sz="900" dirty="0">
                    <a:solidFill>
                      <a:srgbClr val="FFFFFF">
                        <a:lumMod val="50000"/>
                      </a:srgb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0" name="文本框 194"/>
                <p:cNvSpPr txBox="1"/>
                <p:nvPr/>
              </p:nvSpPr>
              <p:spPr bwMode="auto">
                <a:xfrm>
                  <a:off x="1841303" y="3924780"/>
                  <a:ext cx="1922797" cy="430887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zh-CN" altLang="en-US" sz="1500" dirty="0">
                      <a:solidFill>
                        <a:schemeClr val="bg1">
                          <a:lumMod val="50000"/>
                        </a:schemeClr>
                      </a:solidFill>
                      <a:cs typeface="+mn-ea"/>
                      <a:sym typeface="+mn-lt"/>
                    </a:rPr>
                    <a:t>在此添加标题</a:t>
                  </a:r>
                </a:p>
              </p:txBody>
            </p:sp>
          </p:grpSp>
          <p:cxnSp>
            <p:nvCxnSpPr>
              <p:cNvPr id="82" name="直接连接符 81"/>
              <p:cNvCxnSpPr/>
              <p:nvPr/>
            </p:nvCxnSpPr>
            <p:spPr>
              <a:xfrm>
                <a:off x="1710281" y="3812113"/>
                <a:ext cx="1937303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/>
              <p:nvPr/>
            </p:nvCxnSpPr>
            <p:spPr>
              <a:xfrm>
                <a:off x="1710281" y="5082113"/>
                <a:ext cx="1937303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4" name="组合 83"/>
              <p:cNvGrpSpPr/>
              <p:nvPr/>
            </p:nvGrpSpPr>
            <p:grpSpPr>
              <a:xfrm>
                <a:off x="2454177" y="5366612"/>
                <a:ext cx="429452" cy="83127"/>
                <a:chOff x="4600573" y="2237622"/>
                <a:chExt cx="390411" cy="75570"/>
              </a:xfrm>
            </p:grpSpPr>
            <p:sp>
              <p:nvSpPr>
                <p:cNvPr id="85" name="椭圆 84"/>
                <p:cNvSpPr/>
                <p:nvPr/>
              </p:nvSpPr>
              <p:spPr>
                <a:xfrm>
                  <a:off x="4600573" y="2237622"/>
                  <a:ext cx="75570" cy="7557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6" name="椭圆 85"/>
                <p:cNvSpPr/>
                <p:nvPr/>
              </p:nvSpPr>
              <p:spPr>
                <a:xfrm>
                  <a:off x="4705520" y="2237622"/>
                  <a:ext cx="75570" cy="7557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7" name="椭圆 86"/>
                <p:cNvSpPr/>
                <p:nvPr/>
              </p:nvSpPr>
              <p:spPr>
                <a:xfrm>
                  <a:off x="4810467" y="2237622"/>
                  <a:ext cx="75570" cy="7557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88" name="椭圆 87"/>
                <p:cNvSpPr/>
                <p:nvPr/>
              </p:nvSpPr>
              <p:spPr>
                <a:xfrm>
                  <a:off x="4915414" y="2237622"/>
                  <a:ext cx="75570" cy="7557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68" name="组合 67"/>
            <p:cNvGrpSpPr/>
            <p:nvPr/>
          </p:nvGrpSpPr>
          <p:grpSpPr>
            <a:xfrm>
              <a:off x="5434954" y="1507675"/>
              <a:ext cx="321986" cy="219341"/>
              <a:chOff x="4895160" y="4287159"/>
              <a:chExt cx="571418" cy="389258"/>
            </a:xfrm>
            <a:solidFill>
              <a:schemeClr val="bg1"/>
            </a:solidFill>
          </p:grpSpPr>
          <p:sp>
            <p:nvSpPr>
              <p:cNvPr id="69" name="Freeform 327"/>
              <p:cNvSpPr>
                <a:spLocks noEditPoints="1"/>
              </p:cNvSpPr>
              <p:nvPr/>
            </p:nvSpPr>
            <p:spPr bwMode="auto">
              <a:xfrm>
                <a:off x="4895160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5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5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4 w 171"/>
                  <a:gd name="T25" fmla="*/ 19 h 152"/>
                  <a:gd name="T26" fmla="*/ 132 w 171"/>
                  <a:gd name="T27" fmla="*/ 12 h 152"/>
                  <a:gd name="T28" fmla="*/ 110 w 171"/>
                  <a:gd name="T29" fmla="*/ 12 h 152"/>
                  <a:gd name="T30" fmla="*/ 118 w 171"/>
                  <a:gd name="T31" fmla="*/ 19 h 152"/>
                  <a:gd name="T32" fmla="*/ 110 w 171"/>
                  <a:gd name="T33" fmla="*/ 26 h 152"/>
                  <a:gd name="T34" fmla="*/ 103 w 171"/>
                  <a:gd name="T35" fmla="*/ 19 h 152"/>
                  <a:gd name="T36" fmla="*/ 110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2" y="152"/>
                      <a:pt x="5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4" y="23"/>
                      <a:pt x="124" y="19"/>
                    </a:cubicBezTo>
                    <a:cubicBezTo>
                      <a:pt x="124" y="15"/>
                      <a:pt x="128" y="12"/>
                      <a:pt x="132" y="12"/>
                    </a:cubicBezTo>
                    <a:close/>
                    <a:moveTo>
                      <a:pt x="110" y="12"/>
                    </a:moveTo>
                    <a:cubicBezTo>
                      <a:pt x="114" y="12"/>
                      <a:pt x="118" y="15"/>
                      <a:pt x="118" y="19"/>
                    </a:cubicBezTo>
                    <a:cubicBezTo>
                      <a:pt x="118" y="23"/>
                      <a:pt x="114" y="26"/>
                      <a:pt x="110" y="26"/>
                    </a:cubicBezTo>
                    <a:cubicBezTo>
                      <a:pt x="106" y="26"/>
                      <a:pt x="103" y="23"/>
                      <a:pt x="103" y="19"/>
                    </a:cubicBezTo>
                    <a:cubicBezTo>
                      <a:pt x="103" y="15"/>
                      <a:pt x="106" y="12"/>
                      <a:pt x="110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0" name="Rectangle 328"/>
              <p:cNvSpPr>
                <a:spLocks noChangeArrowheads="1"/>
              </p:cNvSpPr>
              <p:nvPr/>
            </p:nvSpPr>
            <p:spPr bwMode="auto">
              <a:xfrm>
                <a:off x="4953712" y="4417273"/>
                <a:ext cx="315527" cy="5963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1" name="Rectangle 329"/>
              <p:cNvSpPr>
                <a:spLocks noChangeArrowheads="1"/>
              </p:cNvSpPr>
              <p:nvPr/>
            </p:nvSpPr>
            <p:spPr bwMode="auto">
              <a:xfrm>
                <a:off x="4953712" y="4501847"/>
                <a:ext cx="99754" cy="10517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2" name="Rectangle 330"/>
              <p:cNvSpPr>
                <a:spLocks noChangeArrowheads="1"/>
              </p:cNvSpPr>
              <p:nvPr/>
            </p:nvSpPr>
            <p:spPr bwMode="auto">
              <a:xfrm>
                <a:off x="5071899" y="4505100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3" name="Rectangle 331"/>
              <p:cNvSpPr>
                <a:spLocks noChangeArrowheads="1"/>
              </p:cNvSpPr>
              <p:nvPr/>
            </p:nvSpPr>
            <p:spPr bwMode="auto">
              <a:xfrm>
                <a:off x="5071899" y="4548471"/>
                <a:ext cx="107344" cy="130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4" name="Rectangle 332"/>
              <p:cNvSpPr>
                <a:spLocks noChangeArrowheads="1"/>
              </p:cNvSpPr>
              <p:nvPr/>
            </p:nvSpPr>
            <p:spPr bwMode="auto">
              <a:xfrm>
                <a:off x="5071899" y="4589674"/>
                <a:ext cx="107344" cy="151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5" name="Freeform 333"/>
              <p:cNvSpPr>
                <a:spLocks/>
              </p:cNvSpPr>
              <p:nvPr/>
            </p:nvSpPr>
            <p:spPr bwMode="auto">
              <a:xfrm>
                <a:off x="5225867" y="4569073"/>
                <a:ext cx="40119" cy="41203"/>
              </a:xfrm>
              <a:custGeom>
                <a:avLst/>
                <a:gdLst>
                  <a:gd name="T0" fmla="*/ 11 w 37"/>
                  <a:gd name="T1" fmla="*/ 0 h 38"/>
                  <a:gd name="T2" fmla="*/ 11 w 37"/>
                  <a:gd name="T3" fmla="*/ 2 h 38"/>
                  <a:gd name="T4" fmla="*/ 0 w 37"/>
                  <a:gd name="T5" fmla="*/ 38 h 38"/>
                  <a:gd name="T6" fmla="*/ 35 w 37"/>
                  <a:gd name="T7" fmla="*/ 26 h 38"/>
                  <a:gd name="T8" fmla="*/ 37 w 37"/>
                  <a:gd name="T9" fmla="*/ 26 h 38"/>
                  <a:gd name="T10" fmla="*/ 11 w 37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">
                    <a:moveTo>
                      <a:pt x="11" y="0"/>
                    </a:moveTo>
                    <a:lnTo>
                      <a:pt x="11" y="2"/>
                    </a:lnTo>
                    <a:lnTo>
                      <a:pt x="0" y="38"/>
                    </a:lnTo>
                    <a:lnTo>
                      <a:pt x="35" y="26"/>
                    </a:lnTo>
                    <a:lnTo>
                      <a:pt x="37" y="26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6" name="Freeform 334"/>
              <p:cNvSpPr>
                <a:spLocks/>
              </p:cNvSpPr>
              <p:nvPr/>
            </p:nvSpPr>
            <p:spPr bwMode="auto">
              <a:xfrm>
                <a:off x="5389594" y="4366311"/>
                <a:ext cx="76984" cy="79153"/>
              </a:xfrm>
              <a:custGeom>
                <a:avLst/>
                <a:gdLst>
                  <a:gd name="T0" fmla="*/ 23 w 30"/>
                  <a:gd name="T1" fmla="*/ 31 h 31"/>
                  <a:gd name="T2" fmla="*/ 28 w 30"/>
                  <a:gd name="T3" fmla="*/ 25 h 31"/>
                  <a:gd name="T4" fmla="*/ 28 w 30"/>
                  <a:gd name="T5" fmla="*/ 18 h 31"/>
                  <a:gd name="T6" fmla="*/ 13 w 30"/>
                  <a:gd name="T7" fmla="*/ 2 h 31"/>
                  <a:gd name="T8" fmla="*/ 6 w 30"/>
                  <a:gd name="T9" fmla="*/ 2 h 31"/>
                  <a:gd name="T10" fmla="*/ 0 w 30"/>
                  <a:gd name="T11" fmla="*/ 8 h 31"/>
                  <a:gd name="T12" fmla="*/ 23 w 3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31">
                    <a:moveTo>
                      <a:pt x="23" y="31"/>
                    </a:moveTo>
                    <a:cubicBezTo>
                      <a:pt x="28" y="25"/>
                      <a:pt x="28" y="25"/>
                      <a:pt x="28" y="25"/>
                    </a:cubicBezTo>
                    <a:cubicBezTo>
                      <a:pt x="30" y="23"/>
                      <a:pt x="30" y="20"/>
                      <a:pt x="28" y="18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0"/>
                      <a:pt x="8" y="0"/>
                      <a:pt x="6" y="2"/>
                    </a:cubicBezTo>
                    <a:cubicBezTo>
                      <a:pt x="0" y="8"/>
                      <a:pt x="0" y="8"/>
                      <a:pt x="0" y="8"/>
                    </a:cubicBezTo>
                    <a:lnTo>
                      <a:pt x="23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7" name="Freeform 335"/>
              <p:cNvSpPr>
                <a:spLocks/>
              </p:cNvSpPr>
              <p:nvPr/>
            </p:nvSpPr>
            <p:spPr bwMode="auto">
              <a:xfrm>
                <a:off x="5258396" y="4394503"/>
                <a:ext cx="182160" cy="182160"/>
              </a:xfrm>
              <a:custGeom>
                <a:avLst/>
                <a:gdLst>
                  <a:gd name="T0" fmla="*/ 49 w 71"/>
                  <a:gd name="T1" fmla="*/ 0 h 71"/>
                  <a:gd name="T2" fmla="*/ 48 w 71"/>
                  <a:gd name="T3" fmla="*/ 0 h 71"/>
                  <a:gd name="T4" fmla="*/ 2 w 71"/>
                  <a:gd name="T5" fmla="*/ 47 h 71"/>
                  <a:gd name="T6" fmla="*/ 2 w 71"/>
                  <a:gd name="T7" fmla="*/ 54 h 71"/>
                  <a:gd name="T8" fmla="*/ 2 w 71"/>
                  <a:gd name="T9" fmla="*/ 55 h 71"/>
                  <a:gd name="T10" fmla="*/ 8 w 71"/>
                  <a:gd name="T11" fmla="*/ 56 h 71"/>
                  <a:gd name="T12" fmla="*/ 9 w 71"/>
                  <a:gd name="T13" fmla="*/ 62 h 71"/>
                  <a:gd name="T14" fmla="*/ 9 w 71"/>
                  <a:gd name="T15" fmla="*/ 62 h 71"/>
                  <a:gd name="T16" fmla="*/ 15 w 71"/>
                  <a:gd name="T17" fmla="*/ 63 h 71"/>
                  <a:gd name="T18" fmla="*/ 16 w 71"/>
                  <a:gd name="T19" fmla="*/ 69 h 71"/>
                  <a:gd name="T20" fmla="*/ 17 w 71"/>
                  <a:gd name="T21" fmla="*/ 69 h 71"/>
                  <a:gd name="T22" fmla="*/ 24 w 71"/>
                  <a:gd name="T23" fmla="*/ 69 h 71"/>
                  <a:gd name="T24" fmla="*/ 71 w 71"/>
                  <a:gd name="T25" fmla="*/ 23 h 71"/>
                  <a:gd name="T26" fmla="*/ 71 w 71"/>
                  <a:gd name="T27" fmla="*/ 22 h 71"/>
                  <a:gd name="T28" fmla="*/ 49 w 71"/>
                  <a:gd name="T2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71"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0" y="49"/>
                      <a:pt x="0" y="52"/>
                      <a:pt x="2" y="54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4" y="56"/>
                      <a:pt x="6" y="57"/>
                      <a:pt x="8" y="56"/>
                    </a:cubicBezTo>
                    <a:cubicBezTo>
                      <a:pt x="7" y="58"/>
                      <a:pt x="7" y="60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11" y="64"/>
                      <a:pt x="13" y="64"/>
                      <a:pt x="15" y="63"/>
                    </a:cubicBezTo>
                    <a:cubicBezTo>
                      <a:pt x="14" y="65"/>
                      <a:pt x="15" y="67"/>
                      <a:pt x="16" y="69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9" y="71"/>
                      <a:pt x="22" y="71"/>
                      <a:pt x="24" y="69"/>
                    </a:cubicBezTo>
                    <a:cubicBezTo>
                      <a:pt x="71" y="23"/>
                      <a:pt x="71" y="23"/>
                      <a:pt x="71" y="23"/>
                    </a:cubicBezTo>
                    <a:cubicBezTo>
                      <a:pt x="71" y="23"/>
                      <a:pt x="71" y="22"/>
                      <a:pt x="71" y="22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95" name="组合 94"/>
          <p:cNvGrpSpPr/>
          <p:nvPr/>
        </p:nvGrpSpPr>
        <p:grpSpPr>
          <a:xfrm>
            <a:off x="6732239" y="872282"/>
            <a:ext cx="1804768" cy="3329814"/>
            <a:chOff x="6732239" y="872282"/>
            <a:chExt cx="1804768" cy="3329814"/>
          </a:xfrm>
        </p:grpSpPr>
        <p:grpSp>
          <p:nvGrpSpPr>
            <p:cNvPr id="96" name="组合 95"/>
            <p:cNvGrpSpPr/>
            <p:nvPr/>
          </p:nvGrpSpPr>
          <p:grpSpPr>
            <a:xfrm>
              <a:off x="6732239" y="872282"/>
              <a:ext cx="1804768" cy="3329814"/>
              <a:chOff x="1466173" y="1296754"/>
              <a:chExt cx="2406357" cy="4439752"/>
            </a:xfrm>
          </p:grpSpPr>
          <p:sp>
            <p:nvSpPr>
              <p:cNvPr id="107" name="圆角矩形 106"/>
              <p:cNvSpPr/>
              <p:nvPr/>
            </p:nvSpPr>
            <p:spPr>
              <a:xfrm>
                <a:off x="1494156" y="1296754"/>
                <a:ext cx="2304000" cy="4439752"/>
              </a:xfrm>
              <a:prstGeom prst="roundRect">
                <a:avLst>
                  <a:gd name="adj" fmla="val 5531"/>
                </a:avLst>
              </a:prstGeom>
              <a:pattFill prst="dkDnDiag">
                <a:fgClr>
                  <a:schemeClr val="bg1"/>
                </a:fgClr>
                <a:bgClr>
                  <a:srgbClr val="F9F9F9"/>
                </a:bgClr>
              </a:pattFill>
              <a:ln w="6350">
                <a:noFill/>
                <a:prstDash val="sysDot"/>
              </a:ln>
              <a:effectLst>
                <a:outerShdw dist="177800" dir="2700000" algn="t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08" name="组合 107"/>
              <p:cNvGrpSpPr/>
              <p:nvPr/>
            </p:nvGrpSpPr>
            <p:grpSpPr>
              <a:xfrm>
                <a:off x="2002721" y="1605930"/>
                <a:ext cx="1332368" cy="1332368"/>
                <a:chOff x="2002721" y="1605930"/>
                <a:chExt cx="1332368" cy="1332368"/>
              </a:xfrm>
            </p:grpSpPr>
            <p:grpSp>
              <p:nvGrpSpPr>
                <p:cNvPr id="120" name="组合 119"/>
                <p:cNvGrpSpPr/>
                <p:nvPr/>
              </p:nvGrpSpPr>
              <p:grpSpPr>
                <a:xfrm>
                  <a:off x="2002721" y="1605930"/>
                  <a:ext cx="1332368" cy="1332368"/>
                  <a:chOff x="1236675" y="2423160"/>
                  <a:chExt cx="1950720" cy="1950720"/>
                </a:xfrm>
              </p:grpSpPr>
              <p:sp>
                <p:nvSpPr>
                  <p:cNvPr id="122" name="椭圆 121"/>
                  <p:cNvSpPr/>
                  <p:nvPr/>
                </p:nvSpPr>
                <p:spPr>
                  <a:xfrm>
                    <a:off x="1236675" y="2423160"/>
                    <a:ext cx="1950720" cy="1950720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>
                    <a:outerShdw dist="101600" dir="2700000" algn="tl" rotWithShape="0">
                      <a:prstClr val="black">
                        <a:alpha val="16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123" name="椭圆 122"/>
                  <p:cNvSpPr/>
                  <p:nvPr/>
                </p:nvSpPr>
                <p:spPr>
                  <a:xfrm>
                    <a:off x="1414428" y="2592937"/>
                    <a:ext cx="1595213" cy="1611166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121" name="椭圆 120"/>
                <p:cNvSpPr/>
                <p:nvPr/>
              </p:nvSpPr>
              <p:spPr>
                <a:xfrm>
                  <a:off x="2251694" y="1854903"/>
                  <a:ext cx="834422" cy="834422"/>
                </a:xfrm>
                <a:prstGeom prst="ellipse">
                  <a:avLst/>
                </a:prstGeom>
                <a:solidFill>
                  <a:srgbClr val="035388"/>
                </a:solidFill>
                <a:ln>
                  <a:noFill/>
                </a:ln>
                <a:effectLst>
                  <a:innerShdw dist="101600" dir="13500000">
                    <a:schemeClr val="accent4">
                      <a:lumMod val="50000"/>
                      <a:alpha val="50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09" name="文本框 202"/>
              <p:cNvSpPr txBox="1"/>
              <p:nvPr/>
            </p:nvSpPr>
            <p:spPr bwMode="auto">
              <a:xfrm>
                <a:off x="1611365" y="3101869"/>
                <a:ext cx="2115077" cy="615553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lang="en-US" altLang="zh-CN" sz="2400" dirty="0">
                    <a:solidFill>
                      <a:srgbClr val="035388"/>
                    </a:solidFill>
                    <a:cs typeface="+mn-ea"/>
                    <a:sym typeface="+mn-lt"/>
                  </a:rPr>
                  <a:t>¥ 1000</a:t>
                </a:r>
                <a:endParaRPr lang="zh-CN" altLang="en-US" sz="2400" dirty="0">
                  <a:solidFill>
                    <a:srgbClr val="035388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10" name="组合 109"/>
              <p:cNvGrpSpPr/>
              <p:nvPr/>
            </p:nvGrpSpPr>
            <p:grpSpPr>
              <a:xfrm>
                <a:off x="1466173" y="4020030"/>
                <a:ext cx="2406357" cy="1043226"/>
                <a:chOff x="1599523" y="3924780"/>
                <a:chExt cx="2406357" cy="1043226"/>
              </a:xfrm>
            </p:grpSpPr>
            <p:sp>
              <p:nvSpPr>
                <p:cNvPr id="118" name="文本框 211"/>
                <p:cNvSpPr txBox="1"/>
                <p:nvPr/>
              </p:nvSpPr>
              <p:spPr bwMode="auto">
                <a:xfrm>
                  <a:off x="1599523" y="4244815"/>
                  <a:ext cx="2406357" cy="72319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10000"/>
                    </a:lnSpc>
                    <a:defRPr/>
                  </a:pPr>
                  <a:r>
                    <a:rPr lang="zh-CN" altLang="en-US" sz="900" dirty="0" smtClean="0">
                      <a:solidFill>
                        <a:srgbClr val="FFFFFF">
                          <a:lumMod val="50000"/>
                        </a:srgbClr>
                      </a:solidFill>
                      <a:cs typeface="+mn-ea"/>
                      <a:sym typeface="+mn-lt"/>
                    </a:rPr>
                    <a:t>点击输入简要文本内容，文字内容需概况精炼的说明该分项内容</a:t>
                  </a:r>
                  <a:r>
                    <a:rPr lang="en-US" altLang="zh-CN" sz="900" dirty="0" smtClean="0">
                      <a:solidFill>
                        <a:srgbClr val="FFFFFF">
                          <a:lumMod val="50000"/>
                        </a:srgbClr>
                      </a:solidFill>
                      <a:cs typeface="+mn-ea"/>
                      <a:sym typeface="+mn-lt"/>
                    </a:rPr>
                    <a:t>……</a:t>
                  </a:r>
                  <a:endParaRPr lang="zh-CN" altLang="en-US" sz="900" dirty="0">
                    <a:solidFill>
                      <a:srgbClr val="FFFFFF">
                        <a:lumMod val="50000"/>
                      </a:srgb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19" name="文本框 212"/>
                <p:cNvSpPr txBox="1"/>
                <p:nvPr/>
              </p:nvSpPr>
              <p:spPr bwMode="auto">
                <a:xfrm>
                  <a:off x="1841303" y="3924780"/>
                  <a:ext cx="1922797" cy="430887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zh-CN" altLang="en-US" sz="1500" dirty="0">
                      <a:solidFill>
                        <a:schemeClr val="bg1">
                          <a:lumMod val="50000"/>
                        </a:schemeClr>
                      </a:solidFill>
                      <a:cs typeface="+mn-ea"/>
                      <a:sym typeface="+mn-lt"/>
                    </a:rPr>
                    <a:t>在此添加标题</a:t>
                  </a:r>
                </a:p>
              </p:txBody>
            </p:sp>
          </p:grpSp>
          <p:cxnSp>
            <p:nvCxnSpPr>
              <p:cNvPr id="111" name="直接连接符 110"/>
              <p:cNvCxnSpPr/>
              <p:nvPr/>
            </p:nvCxnSpPr>
            <p:spPr>
              <a:xfrm>
                <a:off x="1710281" y="3812113"/>
                <a:ext cx="1937303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/>
              <p:nvPr/>
            </p:nvCxnSpPr>
            <p:spPr>
              <a:xfrm>
                <a:off x="1710281" y="5082113"/>
                <a:ext cx="1937303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3" name="组合 112"/>
              <p:cNvGrpSpPr/>
              <p:nvPr/>
            </p:nvGrpSpPr>
            <p:grpSpPr>
              <a:xfrm>
                <a:off x="2454177" y="5366612"/>
                <a:ext cx="429452" cy="83127"/>
                <a:chOff x="4600573" y="2237622"/>
                <a:chExt cx="390411" cy="75570"/>
              </a:xfrm>
            </p:grpSpPr>
            <p:sp>
              <p:nvSpPr>
                <p:cNvPr id="114" name="椭圆 113"/>
                <p:cNvSpPr/>
                <p:nvPr/>
              </p:nvSpPr>
              <p:spPr>
                <a:xfrm>
                  <a:off x="4600573" y="2237622"/>
                  <a:ext cx="75570" cy="7557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15" name="椭圆 114"/>
                <p:cNvSpPr/>
                <p:nvPr/>
              </p:nvSpPr>
              <p:spPr>
                <a:xfrm>
                  <a:off x="4705520" y="2237622"/>
                  <a:ext cx="75570" cy="75570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16" name="椭圆 115"/>
                <p:cNvSpPr/>
                <p:nvPr/>
              </p:nvSpPr>
              <p:spPr>
                <a:xfrm>
                  <a:off x="4810467" y="2237622"/>
                  <a:ext cx="75570" cy="7557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17" name="椭圆 116"/>
                <p:cNvSpPr/>
                <p:nvPr/>
              </p:nvSpPr>
              <p:spPr>
                <a:xfrm>
                  <a:off x="4915414" y="2237622"/>
                  <a:ext cx="75570" cy="7557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97" name="组合 96"/>
            <p:cNvGrpSpPr/>
            <p:nvPr/>
          </p:nvGrpSpPr>
          <p:grpSpPr>
            <a:xfrm>
              <a:off x="7511822" y="1507675"/>
              <a:ext cx="246836" cy="219341"/>
              <a:chOff x="6007636" y="4287159"/>
              <a:chExt cx="438051" cy="389258"/>
            </a:xfrm>
            <a:solidFill>
              <a:schemeClr val="bg1"/>
            </a:solidFill>
          </p:grpSpPr>
          <p:sp>
            <p:nvSpPr>
              <p:cNvPr id="98" name="Freeform 824"/>
              <p:cNvSpPr>
                <a:spLocks noEditPoints="1"/>
              </p:cNvSpPr>
              <p:nvPr/>
            </p:nvSpPr>
            <p:spPr bwMode="auto">
              <a:xfrm>
                <a:off x="6007636" y="4287159"/>
                <a:ext cx="438051" cy="389258"/>
              </a:xfrm>
              <a:custGeom>
                <a:avLst/>
                <a:gdLst>
                  <a:gd name="T0" fmla="*/ 166 w 171"/>
                  <a:gd name="T1" fmla="*/ 0 h 152"/>
                  <a:gd name="T2" fmla="*/ 6 w 171"/>
                  <a:gd name="T3" fmla="*/ 0 h 152"/>
                  <a:gd name="T4" fmla="*/ 0 w 171"/>
                  <a:gd name="T5" fmla="*/ 5 h 152"/>
                  <a:gd name="T6" fmla="*/ 0 w 171"/>
                  <a:gd name="T7" fmla="*/ 146 h 152"/>
                  <a:gd name="T8" fmla="*/ 6 w 171"/>
                  <a:gd name="T9" fmla="*/ 152 h 152"/>
                  <a:gd name="T10" fmla="*/ 166 w 171"/>
                  <a:gd name="T11" fmla="*/ 152 h 152"/>
                  <a:gd name="T12" fmla="*/ 171 w 171"/>
                  <a:gd name="T13" fmla="*/ 146 h 152"/>
                  <a:gd name="T14" fmla="*/ 171 w 171"/>
                  <a:gd name="T15" fmla="*/ 5 h 152"/>
                  <a:gd name="T16" fmla="*/ 166 w 171"/>
                  <a:gd name="T17" fmla="*/ 0 h 152"/>
                  <a:gd name="T18" fmla="*/ 132 w 171"/>
                  <a:gd name="T19" fmla="*/ 12 h 152"/>
                  <a:gd name="T20" fmla="*/ 139 w 171"/>
                  <a:gd name="T21" fmla="*/ 19 h 152"/>
                  <a:gd name="T22" fmla="*/ 132 w 171"/>
                  <a:gd name="T23" fmla="*/ 26 h 152"/>
                  <a:gd name="T24" fmla="*/ 125 w 171"/>
                  <a:gd name="T25" fmla="*/ 19 h 152"/>
                  <a:gd name="T26" fmla="*/ 132 w 171"/>
                  <a:gd name="T27" fmla="*/ 12 h 152"/>
                  <a:gd name="T28" fmla="*/ 111 w 171"/>
                  <a:gd name="T29" fmla="*/ 12 h 152"/>
                  <a:gd name="T30" fmla="*/ 118 w 171"/>
                  <a:gd name="T31" fmla="*/ 19 h 152"/>
                  <a:gd name="T32" fmla="*/ 111 w 171"/>
                  <a:gd name="T33" fmla="*/ 26 h 152"/>
                  <a:gd name="T34" fmla="*/ 103 w 171"/>
                  <a:gd name="T35" fmla="*/ 19 h 152"/>
                  <a:gd name="T36" fmla="*/ 111 w 171"/>
                  <a:gd name="T37" fmla="*/ 12 h 152"/>
                  <a:gd name="T38" fmla="*/ 160 w 171"/>
                  <a:gd name="T39" fmla="*/ 141 h 152"/>
                  <a:gd name="T40" fmla="*/ 11 w 171"/>
                  <a:gd name="T41" fmla="*/ 141 h 152"/>
                  <a:gd name="T42" fmla="*/ 11 w 171"/>
                  <a:gd name="T43" fmla="*/ 38 h 152"/>
                  <a:gd name="T44" fmla="*/ 160 w 171"/>
                  <a:gd name="T45" fmla="*/ 38 h 152"/>
                  <a:gd name="T46" fmla="*/ 160 w 171"/>
                  <a:gd name="T47" fmla="*/ 141 h 152"/>
                  <a:gd name="T48" fmla="*/ 153 w 171"/>
                  <a:gd name="T49" fmla="*/ 26 h 152"/>
                  <a:gd name="T50" fmla="*/ 146 w 171"/>
                  <a:gd name="T51" fmla="*/ 19 h 152"/>
                  <a:gd name="T52" fmla="*/ 153 w 171"/>
                  <a:gd name="T53" fmla="*/ 12 h 152"/>
                  <a:gd name="T54" fmla="*/ 160 w 171"/>
                  <a:gd name="T55" fmla="*/ 19 h 152"/>
                  <a:gd name="T56" fmla="*/ 153 w 171"/>
                  <a:gd name="T57" fmla="*/ 2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71" h="152">
                    <a:moveTo>
                      <a:pt x="16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5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0" y="149"/>
                      <a:pt x="3" y="152"/>
                      <a:pt x="6" y="152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9" y="152"/>
                      <a:pt x="171" y="149"/>
                      <a:pt x="171" y="146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1" y="2"/>
                      <a:pt x="169" y="0"/>
                      <a:pt x="166" y="0"/>
                    </a:cubicBezTo>
                    <a:close/>
                    <a:moveTo>
                      <a:pt x="132" y="12"/>
                    </a:moveTo>
                    <a:cubicBezTo>
                      <a:pt x="136" y="12"/>
                      <a:pt x="139" y="15"/>
                      <a:pt x="139" y="19"/>
                    </a:cubicBezTo>
                    <a:cubicBezTo>
                      <a:pt x="139" y="23"/>
                      <a:pt x="136" y="26"/>
                      <a:pt x="132" y="26"/>
                    </a:cubicBezTo>
                    <a:cubicBezTo>
                      <a:pt x="128" y="26"/>
                      <a:pt x="125" y="23"/>
                      <a:pt x="125" y="19"/>
                    </a:cubicBezTo>
                    <a:cubicBezTo>
                      <a:pt x="125" y="15"/>
                      <a:pt x="128" y="12"/>
                      <a:pt x="132" y="12"/>
                    </a:cubicBezTo>
                    <a:close/>
                    <a:moveTo>
                      <a:pt x="111" y="12"/>
                    </a:moveTo>
                    <a:cubicBezTo>
                      <a:pt x="115" y="12"/>
                      <a:pt x="118" y="15"/>
                      <a:pt x="118" y="19"/>
                    </a:cubicBezTo>
                    <a:cubicBezTo>
                      <a:pt x="118" y="23"/>
                      <a:pt x="115" y="26"/>
                      <a:pt x="111" y="26"/>
                    </a:cubicBezTo>
                    <a:cubicBezTo>
                      <a:pt x="107" y="26"/>
                      <a:pt x="103" y="23"/>
                      <a:pt x="103" y="19"/>
                    </a:cubicBezTo>
                    <a:cubicBezTo>
                      <a:pt x="103" y="15"/>
                      <a:pt x="107" y="12"/>
                      <a:pt x="111" y="12"/>
                    </a:cubicBezTo>
                    <a:close/>
                    <a:moveTo>
                      <a:pt x="160" y="141"/>
                    </a:moveTo>
                    <a:cubicBezTo>
                      <a:pt x="11" y="141"/>
                      <a:pt x="11" y="141"/>
                      <a:pt x="11" y="141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60" y="38"/>
                      <a:pt x="160" y="38"/>
                      <a:pt x="160" y="38"/>
                    </a:cubicBezTo>
                    <a:lnTo>
                      <a:pt x="160" y="141"/>
                    </a:lnTo>
                    <a:close/>
                    <a:moveTo>
                      <a:pt x="153" y="26"/>
                    </a:moveTo>
                    <a:cubicBezTo>
                      <a:pt x="149" y="26"/>
                      <a:pt x="146" y="23"/>
                      <a:pt x="146" y="19"/>
                    </a:cubicBezTo>
                    <a:cubicBezTo>
                      <a:pt x="146" y="15"/>
                      <a:pt x="149" y="12"/>
                      <a:pt x="153" y="12"/>
                    </a:cubicBezTo>
                    <a:cubicBezTo>
                      <a:pt x="157" y="12"/>
                      <a:pt x="160" y="15"/>
                      <a:pt x="160" y="19"/>
                    </a:cubicBezTo>
                    <a:cubicBezTo>
                      <a:pt x="160" y="23"/>
                      <a:pt x="157" y="26"/>
                      <a:pt x="15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9" name="Freeform 825"/>
              <p:cNvSpPr>
                <a:spLocks/>
              </p:cNvSpPr>
              <p:nvPr/>
            </p:nvSpPr>
            <p:spPr bwMode="auto">
              <a:xfrm>
                <a:off x="6287381" y="4404262"/>
                <a:ext cx="40119" cy="33613"/>
              </a:xfrm>
              <a:custGeom>
                <a:avLst/>
                <a:gdLst>
                  <a:gd name="T0" fmla="*/ 16 w 16"/>
                  <a:gd name="T1" fmla="*/ 11 h 13"/>
                  <a:gd name="T2" fmla="*/ 13 w 16"/>
                  <a:gd name="T3" fmla="*/ 13 h 13"/>
                  <a:gd name="T4" fmla="*/ 2 w 16"/>
                  <a:gd name="T5" fmla="*/ 13 h 13"/>
                  <a:gd name="T6" fmla="*/ 0 w 16"/>
                  <a:gd name="T7" fmla="*/ 11 h 13"/>
                  <a:gd name="T8" fmla="*/ 0 w 16"/>
                  <a:gd name="T9" fmla="*/ 2 h 13"/>
                  <a:gd name="T10" fmla="*/ 2 w 16"/>
                  <a:gd name="T11" fmla="*/ 0 h 13"/>
                  <a:gd name="T12" fmla="*/ 13 w 16"/>
                  <a:gd name="T13" fmla="*/ 0 h 13"/>
                  <a:gd name="T14" fmla="*/ 16 w 16"/>
                  <a:gd name="T15" fmla="*/ 2 h 13"/>
                  <a:gd name="T16" fmla="*/ 16 w 16"/>
                  <a:gd name="T17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3">
                    <a:moveTo>
                      <a:pt x="16" y="11"/>
                    </a:moveTo>
                    <a:cubicBezTo>
                      <a:pt x="16" y="12"/>
                      <a:pt x="15" y="13"/>
                      <a:pt x="13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3"/>
                      <a:pt x="0" y="12"/>
                      <a:pt x="0" y="1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5" y="0"/>
                      <a:pt x="16" y="1"/>
                      <a:pt x="16" y="2"/>
                    </a:cubicBezTo>
                    <a:lnTo>
                      <a:pt x="16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0" name="Freeform 826"/>
              <p:cNvSpPr>
                <a:spLocks/>
              </p:cNvSpPr>
              <p:nvPr/>
            </p:nvSpPr>
            <p:spPr bwMode="auto">
              <a:xfrm>
                <a:off x="6222324" y="4435706"/>
                <a:ext cx="46625" cy="48793"/>
              </a:xfrm>
              <a:custGeom>
                <a:avLst/>
                <a:gdLst>
                  <a:gd name="T0" fmla="*/ 17 w 18"/>
                  <a:gd name="T1" fmla="*/ 4 h 19"/>
                  <a:gd name="T2" fmla="*/ 18 w 18"/>
                  <a:gd name="T3" fmla="*/ 8 h 19"/>
                  <a:gd name="T4" fmla="*/ 12 w 18"/>
                  <a:gd name="T5" fmla="*/ 17 h 19"/>
                  <a:gd name="T6" fmla="*/ 9 w 18"/>
                  <a:gd name="T7" fmla="*/ 18 h 19"/>
                  <a:gd name="T8" fmla="*/ 1 w 18"/>
                  <a:gd name="T9" fmla="*/ 14 h 19"/>
                  <a:gd name="T10" fmla="*/ 0 w 18"/>
                  <a:gd name="T11" fmla="*/ 11 h 19"/>
                  <a:gd name="T12" fmla="*/ 6 w 18"/>
                  <a:gd name="T13" fmla="*/ 1 h 19"/>
                  <a:gd name="T14" fmla="*/ 9 w 18"/>
                  <a:gd name="T15" fmla="*/ 0 h 19"/>
                  <a:gd name="T16" fmla="*/ 17 w 18"/>
                  <a:gd name="T1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9">
                    <a:moveTo>
                      <a:pt x="17" y="4"/>
                    </a:moveTo>
                    <a:cubicBezTo>
                      <a:pt x="18" y="5"/>
                      <a:pt x="18" y="7"/>
                      <a:pt x="18" y="8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1" y="19"/>
                      <a:pt x="10" y="19"/>
                      <a:pt x="9" y="18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4"/>
                      <a:pt x="0" y="12"/>
                      <a:pt x="0" y="1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7" y="0"/>
                      <a:pt x="8" y="0"/>
                      <a:pt x="9" y="0"/>
                    </a:cubicBezTo>
                    <a:lnTo>
                      <a:pt x="17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1" name="Freeform 827"/>
              <p:cNvSpPr>
                <a:spLocks/>
              </p:cNvSpPr>
              <p:nvPr/>
            </p:nvSpPr>
            <p:spPr bwMode="auto">
              <a:xfrm>
                <a:off x="6225577" y="4505100"/>
                <a:ext cx="45540" cy="50962"/>
              </a:xfrm>
              <a:custGeom>
                <a:avLst/>
                <a:gdLst>
                  <a:gd name="T0" fmla="*/ 9 w 18"/>
                  <a:gd name="T1" fmla="*/ 1 h 20"/>
                  <a:gd name="T2" fmla="*/ 12 w 18"/>
                  <a:gd name="T3" fmla="*/ 2 h 20"/>
                  <a:gd name="T4" fmla="*/ 18 w 18"/>
                  <a:gd name="T5" fmla="*/ 12 h 20"/>
                  <a:gd name="T6" fmla="*/ 17 w 18"/>
                  <a:gd name="T7" fmla="*/ 15 h 20"/>
                  <a:gd name="T8" fmla="*/ 9 w 18"/>
                  <a:gd name="T9" fmla="*/ 19 h 20"/>
                  <a:gd name="T10" fmla="*/ 6 w 18"/>
                  <a:gd name="T11" fmla="*/ 18 h 20"/>
                  <a:gd name="T12" fmla="*/ 0 w 18"/>
                  <a:gd name="T13" fmla="*/ 9 h 20"/>
                  <a:gd name="T14" fmla="*/ 1 w 18"/>
                  <a:gd name="T15" fmla="*/ 5 h 20"/>
                  <a:gd name="T16" fmla="*/ 9 w 18"/>
                  <a:gd name="T17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20">
                    <a:moveTo>
                      <a:pt x="9" y="1"/>
                    </a:moveTo>
                    <a:cubicBezTo>
                      <a:pt x="10" y="0"/>
                      <a:pt x="11" y="1"/>
                      <a:pt x="12" y="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3"/>
                      <a:pt x="18" y="14"/>
                      <a:pt x="17" y="15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8" y="20"/>
                      <a:pt x="7" y="20"/>
                      <a:pt x="6" y="1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8"/>
                      <a:pt x="0" y="6"/>
                      <a:pt x="1" y="5"/>
                    </a:cubicBezTo>
                    <a:lnTo>
                      <a:pt x="9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2" name="Freeform 828"/>
              <p:cNvSpPr>
                <a:spLocks/>
              </p:cNvSpPr>
              <p:nvPr/>
            </p:nvSpPr>
            <p:spPr bwMode="auto">
              <a:xfrm>
                <a:off x="6291718" y="4548471"/>
                <a:ext cx="41203" cy="33613"/>
              </a:xfrm>
              <a:custGeom>
                <a:avLst/>
                <a:gdLst>
                  <a:gd name="T0" fmla="*/ 0 w 16"/>
                  <a:gd name="T1" fmla="*/ 2 h 13"/>
                  <a:gd name="T2" fmla="*/ 2 w 16"/>
                  <a:gd name="T3" fmla="*/ 0 h 13"/>
                  <a:gd name="T4" fmla="*/ 13 w 16"/>
                  <a:gd name="T5" fmla="*/ 0 h 13"/>
                  <a:gd name="T6" fmla="*/ 16 w 16"/>
                  <a:gd name="T7" fmla="*/ 2 h 13"/>
                  <a:gd name="T8" fmla="*/ 16 w 16"/>
                  <a:gd name="T9" fmla="*/ 10 h 13"/>
                  <a:gd name="T10" fmla="*/ 13 w 16"/>
                  <a:gd name="T11" fmla="*/ 13 h 13"/>
                  <a:gd name="T12" fmla="*/ 2 w 16"/>
                  <a:gd name="T13" fmla="*/ 13 h 13"/>
                  <a:gd name="T14" fmla="*/ 0 w 16"/>
                  <a:gd name="T15" fmla="*/ 10 h 13"/>
                  <a:gd name="T16" fmla="*/ 0 w 16"/>
                  <a:gd name="T17" fmla="*/ 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3">
                    <a:moveTo>
                      <a:pt x="0" y="2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5" y="0"/>
                      <a:pt x="16" y="1"/>
                      <a:pt x="16" y="2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2"/>
                      <a:pt x="15" y="13"/>
                      <a:pt x="13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3"/>
                      <a:pt x="0" y="12"/>
                      <a:pt x="0" y="10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3" name="Freeform 829"/>
              <p:cNvSpPr>
                <a:spLocks/>
              </p:cNvSpPr>
              <p:nvPr/>
            </p:nvSpPr>
            <p:spPr bwMode="auto">
              <a:xfrm>
                <a:off x="6348101" y="4501847"/>
                <a:ext cx="48793" cy="48793"/>
              </a:xfrm>
              <a:custGeom>
                <a:avLst/>
                <a:gdLst>
                  <a:gd name="T0" fmla="*/ 2 w 19"/>
                  <a:gd name="T1" fmla="*/ 14 h 19"/>
                  <a:gd name="T2" fmla="*/ 1 w 19"/>
                  <a:gd name="T3" fmla="*/ 11 h 19"/>
                  <a:gd name="T4" fmla="*/ 6 w 19"/>
                  <a:gd name="T5" fmla="*/ 1 h 19"/>
                  <a:gd name="T6" fmla="*/ 10 w 19"/>
                  <a:gd name="T7" fmla="*/ 0 h 19"/>
                  <a:gd name="T8" fmla="*/ 17 w 19"/>
                  <a:gd name="T9" fmla="*/ 5 h 19"/>
                  <a:gd name="T10" fmla="*/ 18 w 19"/>
                  <a:gd name="T11" fmla="*/ 8 h 19"/>
                  <a:gd name="T12" fmla="*/ 12 w 19"/>
                  <a:gd name="T13" fmla="*/ 18 h 19"/>
                  <a:gd name="T14" fmla="*/ 9 w 19"/>
                  <a:gd name="T15" fmla="*/ 19 h 19"/>
                  <a:gd name="T16" fmla="*/ 2 w 19"/>
                  <a:gd name="T17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19">
                    <a:moveTo>
                      <a:pt x="2" y="14"/>
                    </a:moveTo>
                    <a:cubicBezTo>
                      <a:pt x="1" y="14"/>
                      <a:pt x="0" y="12"/>
                      <a:pt x="1" y="1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7" y="0"/>
                      <a:pt x="9" y="0"/>
                      <a:pt x="10" y="0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8" y="5"/>
                      <a:pt x="19" y="7"/>
                      <a:pt x="18" y="8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9"/>
                      <a:pt x="10" y="19"/>
                      <a:pt x="9" y="19"/>
                    </a:cubicBezTo>
                    <a:lnTo>
                      <a:pt x="2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4" name="Freeform 830"/>
              <p:cNvSpPr>
                <a:spLocks/>
              </p:cNvSpPr>
              <p:nvPr/>
            </p:nvSpPr>
            <p:spPr bwMode="auto">
              <a:xfrm>
                <a:off x="6345932" y="4430285"/>
                <a:ext cx="48793" cy="48793"/>
              </a:xfrm>
              <a:custGeom>
                <a:avLst/>
                <a:gdLst>
                  <a:gd name="T0" fmla="*/ 10 w 19"/>
                  <a:gd name="T1" fmla="*/ 19 h 19"/>
                  <a:gd name="T2" fmla="*/ 6 w 19"/>
                  <a:gd name="T3" fmla="*/ 18 h 19"/>
                  <a:gd name="T4" fmla="*/ 1 w 19"/>
                  <a:gd name="T5" fmla="*/ 8 h 19"/>
                  <a:gd name="T6" fmla="*/ 2 w 19"/>
                  <a:gd name="T7" fmla="*/ 5 h 19"/>
                  <a:gd name="T8" fmla="*/ 9 w 19"/>
                  <a:gd name="T9" fmla="*/ 1 h 19"/>
                  <a:gd name="T10" fmla="*/ 12 w 19"/>
                  <a:gd name="T11" fmla="*/ 2 h 19"/>
                  <a:gd name="T12" fmla="*/ 18 w 19"/>
                  <a:gd name="T13" fmla="*/ 11 h 19"/>
                  <a:gd name="T14" fmla="*/ 17 w 19"/>
                  <a:gd name="T15" fmla="*/ 14 h 19"/>
                  <a:gd name="T16" fmla="*/ 10 w 19"/>
                  <a:gd name="T17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19">
                    <a:moveTo>
                      <a:pt x="10" y="19"/>
                    </a:moveTo>
                    <a:cubicBezTo>
                      <a:pt x="9" y="19"/>
                      <a:pt x="7" y="19"/>
                      <a:pt x="6" y="1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7"/>
                      <a:pt x="0" y="5"/>
                      <a:pt x="2" y="5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10" y="0"/>
                      <a:pt x="12" y="0"/>
                      <a:pt x="12" y="2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9" y="12"/>
                      <a:pt x="18" y="14"/>
                      <a:pt x="17" y="14"/>
                    </a:cubicBezTo>
                    <a:lnTo>
                      <a:pt x="10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5" name="Freeform 831"/>
              <p:cNvSpPr>
                <a:spLocks noEditPoints="1"/>
              </p:cNvSpPr>
              <p:nvPr/>
            </p:nvSpPr>
            <p:spPr bwMode="auto">
              <a:xfrm>
                <a:off x="6246178" y="4428116"/>
                <a:ext cx="127945" cy="127945"/>
              </a:xfrm>
              <a:custGeom>
                <a:avLst/>
                <a:gdLst>
                  <a:gd name="T0" fmla="*/ 25 w 50"/>
                  <a:gd name="T1" fmla="*/ 0 h 50"/>
                  <a:gd name="T2" fmla="*/ 0 w 50"/>
                  <a:gd name="T3" fmla="*/ 25 h 50"/>
                  <a:gd name="T4" fmla="*/ 25 w 50"/>
                  <a:gd name="T5" fmla="*/ 50 h 50"/>
                  <a:gd name="T6" fmla="*/ 50 w 50"/>
                  <a:gd name="T7" fmla="*/ 25 h 50"/>
                  <a:gd name="T8" fmla="*/ 25 w 50"/>
                  <a:gd name="T9" fmla="*/ 0 h 50"/>
                  <a:gd name="T10" fmla="*/ 25 w 50"/>
                  <a:gd name="T11" fmla="*/ 37 h 50"/>
                  <a:gd name="T12" fmla="*/ 13 w 50"/>
                  <a:gd name="T13" fmla="*/ 25 h 50"/>
                  <a:gd name="T14" fmla="*/ 25 w 50"/>
                  <a:gd name="T15" fmla="*/ 13 h 50"/>
                  <a:gd name="T16" fmla="*/ 37 w 50"/>
                  <a:gd name="T17" fmla="*/ 25 h 50"/>
                  <a:gd name="T18" fmla="*/ 25 w 50"/>
                  <a:gd name="T19" fmla="*/ 3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cubicBezTo>
                      <a:pt x="11" y="0"/>
                      <a:pt x="0" y="12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39" y="50"/>
                      <a:pt x="50" y="39"/>
                      <a:pt x="50" y="25"/>
                    </a:cubicBezTo>
                    <a:cubicBezTo>
                      <a:pt x="50" y="12"/>
                      <a:pt x="39" y="0"/>
                      <a:pt x="25" y="0"/>
                    </a:cubicBezTo>
                    <a:close/>
                    <a:moveTo>
                      <a:pt x="25" y="37"/>
                    </a:moveTo>
                    <a:cubicBezTo>
                      <a:pt x="18" y="37"/>
                      <a:pt x="13" y="32"/>
                      <a:pt x="13" y="25"/>
                    </a:cubicBezTo>
                    <a:cubicBezTo>
                      <a:pt x="13" y="19"/>
                      <a:pt x="18" y="13"/>
                      <a:pt x="25" y="13"/>
                    </a:cubicBezTo>
                    <a:cubicBezTo>
                      <a:pt x="31" y="13"/>
                      <a:pt x="37" y="19"/>
                      <a:pt x="37" y="25"/>
                    </a:cubicBezTo>
                    <a:cubicBezTo>
                      <a:pt x="37" y="32"/>
                      <a:pt x="31" y="37"/>
                      <a:pt x="2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6" name="Freeform 832"/>
              <p:cNvSpPr>
                <a:spLocks/>
              </p:cNvSpPr>
              <p:nvPr/>
            </p:nvSpPr>
            <p:spPr bwMode="auto">
              <a:xfrm>
                <a:off x="6058597" y="4412936"/>
                <a:ext cx="161559" cy="201677"/>
              </a:xfrm>
              <a:custGeom>
                <a:avLst/>
                <a:gdLst>
                  <a:gd name="T0" fmla="*/ 27 w 63"/>
                  <a:gd name="T1" fmla="*/ 78 h 79"/>
                  <a:gd name="T2" fmla="*/ 28 w 63"/>
                  <a:gd name="T3" fmla="*/ 78 h 79"/>
                  <a:gd name="T4" fmla="*/ 29 w 63"/>
                  <a:gd name="T5" fmla="*/ 78 h 79"/>
                  <a:gd name="T6" fmla="*/ 30 w 63"/>
                  <a:gd name="T7" fmla="*/ 78 h 79"/>
                  <a:gd name="T8" fmla="*/ 30 w 63"/>
                  <a:gd name="T9" fmla="*/ 79 h 79"/>
                  <a:gd name="T10" fmla="*/ 31 w 63"/>
                  <a:gd name="T11" fmla="*/ 79 h 79"/>
                  <a:gd name="T12" fmla="*/ 31 w 63"/>
                  <a:gd name="T13" fmla="*/ 79 h 79"/>
                  <a:gd name="T14" fmla="*/ 31 w 63"/>
                  <a:gd name="T15" fmla="*/ 79 h 79"/>
                  <a:gd name="T16" fmla="*/ 33 w 63"/>
                  <a:gd name="T17" fmla="*/ 79 h 79"/>
                  <a:gd name="T18" fmla="*/ 33 w 63"/>
                  <a:gd name="T19" fmla="*/ 78 h 79"/>
                  <a:gd name="T20" fmla="*/ 34 w 63"/>
                  <a:gd name="T21" fmla="*/ 78 h 79"/>
                  <a:gd name="T22" fmla="*/ 35 w 63"/>
                  <a:gd name="T23" fmla="*/ 78 h 79"/>
                  <a:gd name="T24" fmla="*/ 35 w 63"/>
                  <a:gd name="T25" fmla="*/ 78 h 79"/>
                  <a:gd name="T26" fmla="*/ 36 w 63"/>
                  <a:gd name="T27" fmla="*/ 77 h 79"/>
                  <a:gd name="T28" fmla="*/ 36 w 63"/>
                  <a:gd name="T29" fmla="*/ 77 h 79"/>
                  <a:gd name="T30" fmla="*/ 59 w 63"/>
                  <a:gd name="T31" fmla="*/ 60 h 79"/>
                  <a:gd name="T32" fmla="*/ 61 w 63"/>
                  <a:gd name="T33" fmla="*/ 50 h 79"/>
                  <a:gd name="T34" fmla="*/ 50 w 63"/>
                  <a:gd name="T35" fmla="*/ 48 h 79"/>
                  <a:gd name="T36" fmla="*/ 39 w 63"/>
                  <a:gd name="T37" fmla="*/ 56 h 79"/>
                  <a:gd name="T38" fmla="*/ 39 w 63"/>
                  <a:gd name="T39" fmla="*/ 7 h 79"/>
                  <a:gd name="T40" fmla="*/ 31 w 63"/>
                  <a:gd name="T41" fmla="*/ 0 h 79"/>
                  <a:gd name="T42" fmla="*/ 24 w 63"/>
                  <a:gd name="T43" fmla="*/ 7 h 79"/>
                  <a:gd name="T44" fmla="*/ 24 w 63"/>
                  <a:gd name="T45" fmla="*/ 56 h 79"/>
                  <a:gd name="T46" fmla="*/ 13 w 63"/>
                  <a:gd name="T47" fmla="*/ 48 h 79"/>
                  <a:gd name="T48" fmla="*/ 2 w 63"/>
                  <a:gd name="T49" fmla="*/ 50 h 79"/>
                  <a:gd name="T50" fmla="*/ 0 w 63"/>
                  <a:gd name="T51" fmla="*/ 54 h 79"/>
                  <a:gd name="T52" fmla="*/ 4 w 63"/>
                  <a:gd name="T53" fmla="*/ 60 h 79"/>
                  <a:gd name="T54" fmla="*/ 27 w 63"/>
                  <a:gd name="T55" fmla="*/ 77 h 79"/>
                  <a:gd name="T56" fmla="*/ 27 w 63"/>
                  <a:gd name="T57" fmla="*/ 77 h 79"/>
                  <a:gd name="T58" fmla="*/ 27 w 63"/>
                  <a:gd name="T59" fmla="*/ 7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3" h="79">
                    <a:moveTo>
                      <a:pt x="27" y="78"/>
                    </a:moveTo>
                    <a:cubicBezTo>
                      <a:pt x="28" y="78"/>
                      <a:pt x="28" y="78"/>
                      <a:pt x="28" y="78"/>
                    </a:cubicBezTo>
                    <a:cubicBezTo>
                      <a:pt x="28" y="78"/>
                      <a:pt x="29" y="78"/>
                      <a:pt x="29" y="78"/>
                    </a:cubicBezTo>
                    <a:cubicBezTo>
                      <a:pt x="29" y="78"/>
                      <a:pt x="29" y="78"/>
                      <a:pt x="30" y="78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30" y="79"/>
                      <a:pt x="31" y="79"/>
                      <a:pt x="31" y="79"/>
                    </a:cubicBezTo>
                    <a:cubicBezTo>
                      <a:pt x="31" y="79"/>
                      <a:pt x="31" y="79"/>
                      <a:pt x="31" y="79"/>
                    </a:cubicBezTo>
                    <a:cubicBezTo>
                      <a:pt x="31" y="79"/>
                      <a:pt x="31" y="79"/>
                      <a:pt x="31" y="79"/>
                    </a:cubicBezTo>
                    <a:cubicBezTo>
                      <a:pt x="32" y="79"/>
                      <a:pt x="32" y="79"/>
                      <a:pt x="33" y="79"/>
                    </a:cubicBezTo>
                    <a:cubicBezTo>
                      <a:pt x="33" y="79"/>
                      <a:pt x="33" y="79"/>
                      <a:pt x="33" y="78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4" y="78"/>
                      <a:pt x="34" y="78"/>
                      <a:pt x="35" y="78"/>
                    </a:cubicBezTo>
                    <a:cubicBezTo>
                      <a:pt x="35" y="78"/>
                      <a:pt x="35" y="78"/>
                      <a:pt x="35" y="78"/>
                    </a:cubicBezTo>
                    <a:cubicBezTo>
                      <a:pt x="36" y="78"/>
                      <a:pt x="36" y="77"/>
                      <a:pt x="36" y="77"/>
                    </a:cubicBezTo>
                    <a:cubicBezTo>
                      <a:pt x="36" y="77"/>
                      <a:pt x="36" y="77"/>
                      <a:pt x="36" y="77"/>
                    </a:cubicBezTo>
                    <a:cubicBezTo>
                      <a:pt x="59" y="60"/>
                      <a:pt x="59" y="60"/>
                      <a:pt x="59" y="60"/>
                    </a:cubicBezTo>
                    <a:cubicBezTo>
                      <a:pt x="63" y="58"/>
                      <a:pt x="63" y="53"/>
                      <a:pt x="61" y="50"/>
                    </a:cubicBezTo>
                    <a:cubicBezTo>
                      <a:pt x="59" y="46"/>
                      <a:pt x="54" y="45"/>
                      <a:pt x="50" y="48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39" y="3"/>
                      <a:pt x="36" y="0"/>
                      <a:pt x="31" y="0"/>
                    </a:cubicBezTo>
                    <a:cubicBezTo>
                      <a:pt x="27" y="0"/>
                      <a:pt x="24" y="3"/>
                      <a:pt x="24" y="7"/>
                    </a:cubicBezTo>
                    <a:cubicBezTo>
                      <a:pt x="24" y="56"/>
                      <a:pt x="24" y="56"/>
                      <a:pt x="24" y="56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9" y="45"/>
                      <a:pt x="4" y="46"/>
                      <a:pt x="2" y="50"/>
                    </a:cubicBezTo>
                    <a:cubicBezTo>
                      <a:pt x="1" y="51"/>
                      <a:pt x="0" y="53"/>
                      <a:pt x="0" y="54"/>
                    </a:cubicBezTo>
                    <a:cubicBezTo>
                      <a:pt x="0" y="56"/>
                      <a:pt x="1" y="59"/>
                      <a:pt x="4" y="60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7" y="77"/>
                      <a:pt x="27" y="78"/>
                      <a:pt x="27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50" name="矩形 149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75725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7863"/>
            <a:ext cx="9144000" cy="1438416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0" y="2427734"/>
            <a:ext cx="9144000" cy="2715766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2B94B6">
                  <a:alpha val="45000"/>
                </a:srgbClr>
              </a:gs>
              <a:gs pos="43000">
                <a:srgbClr val="00A4E6"/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0" t="100000" r="66593" b="-489"/>
          <a:stretch>
            <a:fillRect/>
          </a:stretch>
        </p:blipFill>
        <p:spPr>
          <a:xfrm>
            <a:off x="8022787" y="4639227"/>
            <a:ext cx="41510" cy="20755"/>
          </a:xfrm>
          <a:custGeom>
            <a:avLst/>
            <a:gdLst>
              <a:gd name="connsiteX0" fmla="*/ 0 w 41510"/>
              <a:gd name="connsiteY0" fmla="*/ 0 h 20755"/>
              <a:gd name="connsiteX1" fmla="*/ 41510 w 41510"/>
              <a:gd name="connsiteY1" fmla="*/ 0 h 20755"/>
              <a:gd name="connsiteX2" fmla="*/ 20755 w 41510"/>
              <a:gd name="connsiteY2" fmla="*/ 20755 h 20755"/>
              <a:gd name="connsiteX3" fmla="*/ 0 w 41510"/>
              <a:gd name="connsiteY3" fmla="*/ 0 h 20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510" h="20755">
                <a:moveTo>
                  <a:pt x="0" y="0"/>
                </a:moveTo>
                <a:lnTo>
                  <a:pt x="41510" y="0"/>
                </a:lnTo>
                <a:lnTo>
                  <a:pt x="20755" y="2075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5" name="文本框 24"/>
          <p:cNvSpPr txBox="1"/>
          <p:nvPr/>
        </p:nvSpPr>
        <p:spPr>
          <a:xfrm>
            <a:off x="5322321" y="-858602"/>
            <a:ext cx="3254417" cy="379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9900" dirty="0" smtClean="0">
                <a:gradFill flip="none" rotWithShape="1">
                  <a:gsLst>
                    <a:gs pos="20000">
                      <a:srgbClr val="88CBDC">
                        <a:alpha val="0"/>
                      </a:srgbClr>
                    </a:gs>
                    <a:gs pos="68000">
                      <a:srgbClr val="00A4E6"/>
                    </a:gs>
                  </a:gsLst>
                  <a:lin ang="16200000" scaled="1"/>
                  <a:tileRect/>
                </a:gra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03</a:t>
            </a:r>
            <a:endParaRPr lang="zh-CN" altLang="en-US" sz="19900" dirty="0" smtClean="0">
              <a:gradFill flip="none" rotWithShape="1">
                <a:gsLst>
                  <a:gs pos="20000">
                    <a:srgbClr val="88CBDC">
                      <a:alpha val="0"/>
                    </a:srgbClr>
                  </a:gs>
                  <a:gs pos="68000">
                    <a:srgbClr val="00A4E6"/>
                  </a:gs>
                </a:gsLst>
                <a:lin ang="16200000" scaled="1"/>
                <a:tileRect/>
              </a:gra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18981" y="3018651"/>
            <a:ext cx="52661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  <p:sp>
        <p:nvSpPr>
          <p:cNvPr id="10" name="矩形 9"/>
          <p:cNvSpPr/>
          <p:nvPr/>
        </p:nvSpPr>
        <p:spPr>
          <a:xfrm>
            <a:off x="2201286" y="3715822"/>
            <a:ext cx="69015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点击输入简要文本内容，文字内容需概况精炼的说明该分项内容……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-417009" y="1111054"/>
            <a:ext cx="2644124" cy="2625690"/>
            <a:chOff x="5685400" y="302836"/>
            <a:chExt cx="4713457" cy="4680599"/>
          </a:xfrm>
        </p:grpSpPr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16" r="33546"/>
            <a:stretch>
              <a:fillRect/>
            </a:stretch>
          </p:blipFill>
          <p:spPr>
            <a:xfrm>
              <a:off x="5953699" y="463179"/>
              <a:ext cx="4198413" cy="4196386"/>
            </a:xfrm>
            <a:custGeom>
              <a:avLst/>
              <a:gdLst>
                <a:gd name="connsiteX0" fmla="*/ 2089843 w 4198413"/>
                <a:gd name="connsiteY0" fmla="*/ 0 h 4196386"/>
                <a:gd name="connsiteX1" fmla="*/ 4198413 w 4198413"/>
                <a:gd name="connsiteY1" fmla="*/ 2108571 h 4196386"/>
                <a:gd name="connsiteX2" fmla="*/ 2110598 w 4198413"/>
                <a:gd name="connsiteY2" fmla="*/ 4196386 h 4196386"/>
                <a:gd name="connsiteX3" fmla="*/ 2069088 w 4198413"/>
                <a:gd name="connsiteY3" fmla="*/ 4196386 h 4196386"/>
                <a:gd name="connsiteX4" fmla="*/ 0 w 4198413"/>
                <a:gd name="connsiteY4" fmla="*/ 2127299 h 4196386"/>
                <a:gd name="connsiteX5" fmla="*/ 0 w 4198413"/>
                <a:gd name="connsiteY5" fmla="*/ 2089843 h 4196386"/>
                <a:gd name="connsiteX6" fmla="*/ 2089843 w 4198413"/>
                <a:gd name="connsiteY6" fmla="*/ 0 h 41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8413" h="4196386">
                  <a:moveTo>
                    <a:pt x="2089843" y="0"/>
                  </a:moveTo>
                  <a:lnTo>
                    <a:pt x="4198413" y="2108571"/>
                  </a:lnTo>
                  <a:lnTo>
                    <a:pt x="2110598" y="4196386"/>
                  </a:lnTo>
                  <a:lnTo>
                    <a:pt x="2069088" y="4196386"/>
                  </a:lnTo>
                  <a:lnTo>
                    <a:pt x="0" y="2127299"/>
                  </a:lnTo>
                  <a:lnTo>
                    <a:pt x="0" y="2089843"/>
                  </a:lnTo>
                  <a:lnTo>
                    <a:pt x="2089843" y="0"/>
                  </a:lnTo>
                  <a:close/>
                </a:path>
              </a:pathLst>
            </a:custGeom>
          </p:spPr>
        </p:pic>
        <p:sp>
          <p:nvSpPr>
            <p:cNvPr id="44" name="任意多边形 43"/>
            <p:cNvSpPr/>
            <p:nvPr/>
          </p:nvSpPr>
          <p:spPr>
            <a:xfrm rot="2700000">
              <a:off x="5685400" y="302836"/>
              <a:ext cx="4680599" cy="4680600"/>
            </a:xfrm>
            <a:custGeom>
              <a:avLst/>
              <a:gdLst>
                <a:gd name="connsiteX0" fmla="*/ 0 w 4680599"/>
                <a:gd name="connsiteY0" fmla="*/ 0 h 4680600"/>
                <a:gd name="connsiteX1" fmla="*/ 4680599 w 4680599"/>
                <a:gd name="connsiteY1" fmla="*/ 0 h 4680600"/>
                <a:gd name="connsiteX2" fmla="*/ 4680599 w 4680599"/>
                <a:gd name="connsiteY2" fmla="*/ 4680599 h 4680600"/>
                <a:gd name="connsiteX3" fmla="*/ 0 w 4680599"/>
                <a:gd name="connsiteY3" fmla="*/ 4680600 h 4680600"/>
                <a:gd name="connsiteX4" fmla="*/ 0 w 4680599"/>
                <a:gd name="connsiteY4" fmla="*/ 0 h 4680600"/>
                <a:gd name="connsiteX5" fmla="*/ 813656 w 4680599"/>
                <a:gd name="connsiteY5" fmla="*/ 813659 h 4680600"/>
                <a:gd name="connsiteX6" fmla="*/ 813656 w 4680599"/>
                <a:gd name="connsiteY6" fmla="*/ 3765987 h 4680600"/>
                <a:gd name="connsiteX7" fmla="*/ 3765984 w 4680599"/>
                <a:gd name="connsiteY7" fmla="*/ 3765987 h 4680600"/>
                <a:gd name="connsiteX8" fmla="*/ 3765984 w 4680599"/>
                <a:gd name="connsiteY8" fmla="*/ 813659 h 4680600"/>
                <a:gd name="connsiteX9" fmla="*/ 813656 w 4680599"/>
                <a:gd name="connsiteY9" fmla="*/ 813659 h 468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80599" h="4680600">
                  <a:moveTo>
                    <a:pt x="0" y="0"/>
                  </a:moveTo>
                  <a:lnTo>
                    <a:pt x="4680599" y="0"/>
                  </a:lnTo>
                  <a:lnTo>
                    <a:pt x="4680599" y="4680599"/>
                  </a:lnTo>
                  <a:lnTo>
                    <a:pt x="0" y="4680600"/>
                  </a:lnTo>
                  <a:lnTo>
                    <a:pt x="0" y="0"/>
                  </a:lnTo>
                  <a:close/>
                  <a:moveTo>
                    <a:pt x="813656" y="813659"/>
                  </a:moveTo>
                  <a:lnTo>
                    <a:pt x="813656" y="3765987"/>
                  </a:lnTo>
                  <a:lnTo>
                    <a:pt x="3765984" y="3765987"/>
                  </a:lnTo>
                  <a:lnTo>
                    <a:pt x="3765984" y="813659"/>
                  </a:lnTo>
                  <a:lnTo>
                    <a:pt x="813656" y="813659"/>
                  </a:lnTo>
                  <a:close/>
                </a:path>
              </a:pathLst>
            </a:custGeom>
            <a:gradFill>
              <a:gsLst>
                <a:gs pos="0">
                  <a:srgbClr val="004785"/>
                </a:gs>
                <a:gs pos="100000">
                  <a:srgbClr val="00A4E6"/>
                </a:gs>
              </a:gsLst>
              <a:lin ang="13500000" scaled="1"/>
            </a:gradFill>
            <a:ln>
              <a:noFill/>
            </a:ln>
            <a:effectLst>
              <a:innerShdw blurRad="317500" dist="889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任意多边形 51"/>
            <p:cNvSpPr/>
            <p:nvPr/>
          </p:nvSpPr>
          <p:spPr>
            <a:xfrm rot="2700000">
              <a:off x="9905365" y="2306273"/>
              <a:ext cx="493492" cy="493492"/>
            </a:xfrm>
            <a:custGeom>
              <a:avLst/>
              <a:gdLst>
                <a:gd name="connsiteX0" fmla="*/ 0 w 2952328"/>
                <a:gd name="connsiteY0" fmla="*/ 0 h 2952328"/>
                <a:gd name="connsiteX1" fmla="*/ 2952328 w 2952328"/>
                <a:gd name="connsiteY1" fmla="*/ 0 h 2952328"/>
                <a:gd name="connsiteX2" fmla="*/ 2952328 w 2952328"/>
                <a:gd name="connsiteY2" fmla="*/ 2952328 h 2952328"/>
                <a:gd name="connsiteX3" fmla="*/ 0 w 2952328"/>
                <a:gd name="connsiteY3" fmla="*/ 2952328 h 2952328"/>
                <a:gd name="connsiteX4" fmla="*/ 0 w 2952328"/>
                <a:gd name="connsiteY4" fmla="*/ 0 h 295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328" h="2952328">
                  <a:moveTo>
                    <a:pt x="0" y="0"/>
                  </a:moveTo>
                  <a:lnTo>
                    <a:pt x="2952328" y="0"/>
                  </a:lnTo>
                  <a:lnTo>
                    <a:pt x="2952328" y="2952328"/>
                  </a:lnTo>
                  <a:lnTo>
                    <a:pt x="0" y="29523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038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61926" y="2283718"/>
            <a:ext cx="1128713" cy="1130300"/>
            <a:chOff x="857250" y="2445544"/>
            <a:chExt cx="1128713" cy="1130300"/>
          </a:xfrm>
        </p:grpSpPr>
        <p:sp>
          <p:nvSpPr>
            <p:cNvPr id="3" name="Teardrop 6"/>
            <p:cNvSpPr/>
            <p:nvPr/>
          </p:nvSpPr>
          <p:spPr>
            <a:xfrm>
              <a:off x="857250" y="2445544"/>
              <a:ext cx="1128713" cy="1130300"/>
            </a:xfrm>
            <a:prstGeom prst="teardrop">
              <a:avLst/>
            </a:pr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72000" rIns="10800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th-TH" sz="3600" dirty="0">
                <a:cs typeface="+mn-ea"/>
                <a:sym typeface="+mn-lt"/>
              </a:endParaRPr>
            </a:p>
          </p:txBody>
        </p:sp>
        <p:sp>
          <p:nvSpPr>
            <p:cNvPr id="4" name="Freeform 52"/>
            <p:cNvSpPr>
              <a:spLocks noEditPoints="1"/>
            </p:cNvSpPr>
            <p:nvPr/>
          </p:nvSpPr>
          <p:spPr bwMode="auto">
            <a:xfrm>
              <a:off x="1189038" y="2731294"/>
              <a:ext cx="465137" cy="500062"/>
            </a:xfrm>
            <a:custGeom>
              <a:avLst/>
              <a:gdLst>
                <a:gd name="T0" fmla="*/ 67 w 67"/>
                <a:gd name="T1" fmla="*/ 67 h 72"/>
                <a:gd name="T2" fmla="*/ 61 w 67"/>
                <a:gd name="T3" fmla="*/ 72 h 72"/>
                <a:gd name="T4" fmla="*/ 5 w 67"/>
                <a:gd name="T5" fmla="*/ 72 h 72"/>
                <a:gd name="T6" fmla="*/ 0 w 67"/>
                <a:gd name="T7" fmla="*/ 67 h 72"/>
                <a:gd name="T8" fmla="*/ 0 w 67"/>
                <a:gd name="T9" fmla="*/ 16 h 72"/>
                <a:gd name="T10" fmla="*/ 5 w 67"/>
                <a:gd name="T11" fmla="*/ 11 h 72"/>
                <a:gd name="T12" fmla="*/ 10 w 67"/>
                <a:gd name="T13" fmla="*/ 11 h 72"/>
                <a:gd name="T14" fmla="*/ 10 w 67"/>
                <a:gd name="T15" fmla="*/ 7 h 72"/>
                <a:gd name="T16" fmla="*/ 16 w 67"/>
                <a:gd name="T17" fmla="*/ 0 h 72"/>
                <a:gd name="T18" fmla="*/ 19 w 67"/>
                <a:gd name="T19" fmla="*/ 0 h 72"/>
                <a:gd name="T20" fmla="*/ 25 w 67"/>
                <a:gd name="T21" fmla="*/ 7 h 72"/>
                <a:gd name="T22" fmla="*/ 25 w 67"/>
                <a:gd name="T23" fmla="*/ 11 h 72"/>
                <a:gd name="T24" fmla="*/ 41 w 67"/>
                <a:gd name="T25" fmla="*/ 11 h 72"/>
                <a:gd name="T26" fmla="*/ 41 w 67"/>
                <a:gd name="T27" fmla="*/ 7 h 72"/>
                <a:gd name="T28" fmla="*/ 47 w 67"/>
                <a:gd name="T29" fmla="*/ 0 h 72"/>
                <a:gd name="T30" fmla="*/ 50 w 67"/>
                <a:gd name="T31" fmla="*/ 0 h 72"/>
                <a:gd name="T32" fmla="*/ 56 w 67"/>
                <a:gd name="T33" fmla="*/ 7 h 72"/>
                <a:gd name="T34" fmla="*/ 56 w 67"/>
                <a:gd name="T35" fmla="*/ 11 h 72"/>
                <a:gd name="T36" fmla="*/ 61 w 67"/>
                <a:gd name="T37" fmla="*/ 11 h 72"/>
                <a:gd name="T38" fmla="*/ 67 w 67"/>
                <a:gd name="T39" fmla="*/ 16 h 72"/>
                <a:gd name="T40" fmla="*/ 67 w 67"/>
                <a:gd name="T41" fmla="*/ 67 h 72"/>
                <a:gd name="T42" fmla="*/ 61 w 67"/>
                <a:gd name="T43" fmla="*/ 67 h 72"/>
                <a:gd name="T44" fmla="*/ 61 w 67"/>
                <a:gd name="T45" fmla="*/ 26 h 72"/>
                <a:gd name="T46" fmla="*/ 5 w 67"/>
                <a:gd name="T47" fmla="*/ 26 h 72"/>
                <a:gd name="T48" fmla="*/ 5 w 67"/>
                <a:gd name="T49" fmla="*/ 67 h 72"/>
                <a:gd name="T50" fmla="*/ 61 w 67"/>
                <a:gd name="T51" fmla="*/ 67 h 72"/>
                <a:gd name="T52" fmla="*/ 20 w 67"/>
                <a:gd name="T53" fmla="*/ 7 h 72"/>
                <a:gd name="T54" fmla="*/ 19 w 67"/>
                <a:gd name="T55" fmla="*/ 5 h 72"/>
                <a:gd name="T56" fmla="*/ 16 w 67"/>
                <a:gd name="T57" fmla="*/ 5 h 72"/>
                <a:gd name="T58" fmla="*/ 15 w 67"/>
                <a:gd name="T59" fmla="*/ 7 h 72"/>
                <a:gd name="T60" fmla="*/ 15 w 67"/>
                <a:gd name="T61" fmla="*/ 18 h 72"/>
                <a:gd name="T62" fmla="*/ 16 w 67"/>
                <a:gd name="T63" fmla="*/ 20 h 72"/>
                <a:gd name="T64" fmla="*/ 19 w 67"/>
                <a:gd name="T65" fmla="*/ 20 h 72"/>
                <a:gd name="T66" fmla="*/ 20 w 67"/>
                <a:gd name="T67" fmla="*/ 18 h 72"/>
                <a:gd name="T68" fmla="*/ 20 w 67"/>
                <a:gd name="T69" fmla="*/ 7 h 72"/>
                <a:gd name="T70" fmla="*/ 51 w 67"/>
                <a:gd name="T71" fmla="*/ 7 h 72"/>
                <a:gd name="T72" fmla="*/ 50 w 67"/>
                <a:gd name="T73" fmla="*/ 5 h 72"/>
                <a:gd name="T74" fmla="*/ 47 w 67"/>
                <a:gd name="T75" fmla="*/ 5 h 72"/>
                <a:gd name="T76" fmla="*/ 46 w 67"/>
                <a:gd name="T77" fmla="*/ 7 h 72"/>
                <a:gd name="T78" fmla="*/ 46 w 67"/>
                <a:gd name="T79" fmla="*/ 18 h 72"/>
                <a:gd name="T80" fmla="*/ 47 w 67"/>
                <a:gd name="T81" fmla="*/ 20 h 72"/>
                <a:gd name="T82" fmla="*/ 50 w 67"/>
                <a:gd name="T83" fmla="*/ 20 h 72"/>
                <a:gd name="T84" fmla="*/ 51 w 67"/>
                <a:gd name="T85" fmla="*/ 18 h 72"/>
                <a:gd name="T86" fmla="*/ 51 w 67"/>
                <a:gd name="T87" fmla="*/ 7 h 7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67" h="72">
                  <a:moveTo>
                    <a:pt x="67" y="67"/>
                  </a:moveTo>
                  <a:cubicBezTo>
                    <a:pt x="67" y="70"/>
                    <a:pt x="64" y="72"/>
                    <a:pt x="61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2" y="72"/>
                    <a:pt x="0" y="70"/>
                    <a:pt x="0" y="6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3"/>
                    <a:pt x="2" y="11"/>
                    <a:pt x="5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3" y="0"/>
                    <a:pt x="16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5" y="3"/>
                    <a:pt x="25" y="7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1" y="3"/>
                    <a:pt x="44" y="0"/>
                    <a:pt x="4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3" y="0"/>
                    <a:pt x="56" y="3"/>
                    <a:pt x="56" y="7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4" y="11"/>
                    <a:pt x="67" y="13"/>
                    <a:pt x="67" y="16"/>
                  </a:cubicBezTo>
                  <a:lnTo>
                    <a:pt x="67" y="67"/>
                  </a:lnTo>
                  <a:close/>
                  <a:moveTo>
                    <a:pt x="61" y="67"/>
                  </a:moveTo>
                  <a:cubicBezTo>
                    <a:pt x="61" y="26"/>
                    <a:pt x="61" y="26"/>
                    <a:pt x="61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67"/>
                    <a:pt x="5" y="67"/>
                    <a:pt x="5" y="67"/>
                  </a:cubicBezTo>
                  <a:lnTo>
                    <a:pt x="61" y="67"/>
                  </a:lnTo>
                  <a:close/>
                  <a:moveTo>
                    <a:pt x="20" y="7"/>
                  </a:moveTo>
                  <a:cubicBezTo>
                    <a:pt x="20" y="6"/>
                    <a:pt x="20" y="5"/>
                    <a:pt x="19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6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9"/>
                    <a:pt x="16" y="20"/>
                    <a:pt x="16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0"/>
                    <a:pt x="20" y="19"/>
                    <a:pt x="20" y="18"/>
                  </a:cubicBezTo>
                  <a:lnTo>
                    <a:pt x="20" y="7"/>
                  </a:lnTo>
                  <a:close/>
                  <a:moveTo>
                    <a:pt x="51" y="7"/>
                  </a:moveTo>
                  <a:cubicBezTo>
                    <a:pt x="51" y="6"/>
                    <a:pt x="51" y="5"/>
                    <a:pt x="50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6" y="19"/>
                    <a:pt x="47" y="20"/>
                    <a:pt x="47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1" y="20"/>
                    <a:pt x="51" y="19"/>
                    <a:pt x="51" y="18"/>
                  </a:cubicBezTo>
                  <a:lnTo>
                    <a:pt x="51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946201" y="2283718"/>
            <a:ext cx="1587500" cy="1587500"/>
            <a:chOff x="2041525" y="2445544"/>
            <a:chExt cx="1587500" cy="1587500"/>
          </a:xfrm>
        </p:grpSpPr>
        <p:sp>
          <p:nvSpPr>
            <p:cNvPr id="6" name="Teardrop 7"/>
            <p:cNvSpPr/>
            <p:nvPr/>
          </p:nvSpPr>
          <p:spPr>
            <a:xfrm rot="16200000">
              <a:off x="2041525" y="2445544"/>
              <a:ext cx="1587500" cy="1587500"/>
            </a:xfrm>
            <a:prstGeom prst="teardrop">
              <a:avLst/>
            </a:pr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36000" tIns="36000" rIns="10800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th-TH" sz="3600" dirty="0">
                <a:cs typeface="+mn-ea"/>
                <a:sym typeface="+mn-lt"/>
              </a:endParaRPr>
            </a:p>
          </p:txBody>
        </p:sp>
        <p:sp>
          <p:nvSpPr>
            <p:cNvPr id="7" name="Freeform 42"/>
            <p:cNvSpPr>
              <a:spLocks noEditPoints="1"/>
            </p:cNvSpPr>
            <p:nvPr/>
          </p:nvSpPr>
          <p:spPr bwMode="auto">
            <a:xfrm>
              <a:off x="2582863" y="2982119"/>
              <a:ext cx="504825" cy="434975"/>
            </a:xfrm>
            <a:custGeom>
              <a:avLst/>
              <a:gdLst>
                <a:gd name="T0" fmla="*/ 73 w 73"/>
                <a:gd name="T1" fmla="*/ 47 h 63"/>
                <a:gd name="T2" fmla="*/ 67 w 73"/>
                <a:gd name="T3" fmla="*/ 53 h 63"/>
                <a:gd name="T4" fmla="*/ 46 w 73"/>
                <a:gd name="T5" fmla="*/ 53 h 63"/>
                <a:gd name="T6" fmla="*/ 48 w 73"/>
                <a:gd name="T7" fmla="*/ 60 h 63"/>
                <a:gd name="T8" fmla="*/ 46 w 73"/>
                <a:gd name="T9" fmla="*/ 63 h 63"/>
                <a:gd name="T10" fmla="*/ 26 w 73"/>
                <a:gd name="T11" fmla="*/ 63 h 63"/>
                <a:gd name="T12" fmla="*/ 24 w 73"/>
                <a:gd name="T13" fmla="*/ 60 h 63"/>
                <a:gd name="T14" fmla="*/ 26 w 73"/>
                <a:gd name="T15" fmla="*/ 53 h 63"/>
                <a:gd name="T16" fmla="*/ 6 w 73"/>
                <a:gd name="T17" fmla="*/ 53 h 63"/>
                <a:gd name="T18" fmla="*/ 0 w 73"/>
                <a:gd name="T19" fmla="*/ 47 h 63"/>
                <a:gd name="T20" fmla="*/ 0 w 73"/>
                <a:gd name="T21" fmla="*/ 6 h 63"/>
                <a:gd name="T22" fmla="*/ 6 w 73"/>
                <a:gd name="T23" fmla="*/ 0 h 63"/>
                <a:gd name="T24" fmla="*/ 67 w 73"/>
                <a:gd name="T25" fmla="*/ 0 h 63"/>
                <a:gd name="T26" fmla="*/ 73 w 73"/>
                <a:gd name="T27" fmla="*/ 6 h 63"/>
                <a:gd name="T28" fmla="*/ 73 w 73"/>
                <a:gd name="T29" fmla="*/ 47 h 63"/>
                <a:gd name="T30" fmla="*/ 68 w 73"/>
                <a:gd name="T31" fmla="*/ 6 h 63"/>
                <a:gd name="T32" fmla="*/ 67 w 73"/>
                <a:gd name="T33" fmla="*/ 5 h 63"/>
                <a:gd name="T34" fmla="*/ 6 w 73"/>
                <a:gd name="T35" fmla="*/ 5 h 63"/>
                <a:gd name="T36" fmla="*/ 5 w 73"/>
                <a:gd name="T37" fmla="*/ 6 h 63"/>
                <a:gd name="T38" fmla="*/ 5 w 73"/>
                <a:gd name="T39" fmla="*/ 37 h 63"/>
                <a:gd name="T40" fmla="*/ 6 w 73"/>
                <a:gd name="T41" fmla="*/ 39 h 63"/>
                <a:gd name="T42" fmla="*/ 67 w 73"/>
                <a:gd name="T43" fmla="*/ 39 h 63"/>
                <a:gd name="T44" fmla="*/ 68 w 73"/>
                <a:gd name="T45" fmla="*/ 37 h 63"/>
                <a:gd name="T46" fmla="*/ 68 w 73"/>
                <a:gd name="T47" fmla="*/ 6 h 63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73" h="63">
                  <a:moveTo>
                    <a:pt x="73" y="47"/>
                  </a:moveTo>
                  <a:cubicBezTo>
                    <a:pt x="73" y="50"/>
                    <a:pt x="70" y="53"/>
                    <a:pt x="67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6"/>
                    <a:pt x="48" y="59"/>
                    <a:pt x="48" y="60"/>
                  </a:cubicBezTo>
                  <a:cubicBezTo>
                    <a:pt x="48" y="62"/>
                    <a:pt x="47" y="63"/>
                    <a:pt x="4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5" y="63"/>
                    <a:pt x="24" y="62"/>
                    <a:pt x="24" y="60"/>
                  </a:cubicBezTo>
                  <a:cubicBezTo>
                    <a:pt x="24" y="59"/>
                    <a:pt x="26" y="56"/>
                    <a:pt x="2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2" y="53"/>
                    <a:pt x="0" y="50"/>
                    <a:pt x="0" y="4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0" y="0"/>
                    <a:pt x="73" y="2"/>
                    <a:pt x="73" y="6"/>
                  </a:cubicBezTo>
                  <a:lnTo>
                    <a:pt x="73" y="47"/>
                  </a:lnTo>
                  <a:close/>
                  <a:moveTo>
                    <a:pt x="68" y="6"/>
                  </a:moveTo>
                  <a:cubicBezTo>
                    <a:pt x="68" y="5"/>
                    <a:pt x="67" y="5"/>
                    <a:pt x="6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5" y="38"/>
                    <a:pt x="5" y="39"/>
                    <a:pt x="6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8" y="38"/>
                    <a:pt x="68" y="37"/>
                  </a:cubicBezTo>
                  <a:lnTo>
                    <a:pt x="68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946201" y="1099443"/>
            <a:ext cx="1130300" cy="1128712"/>
            <a:chOff x="2041525" y="1261269"/>
            <a:chExt cx="1130300" cy="1128712"/>
          </a:xfrm>
        </p:grpSpPr>
        <p:sp>
          <p:nvSpPr>
            <p:cNvPr id="9" name="Teardrop 10"/>
            <p:cNvSpPr/>
            <p:nvPr/>
          </p:nvSpPr>
          <p:spPr>
            <a:xfrm rot="10800000">
              <a:off x="2041525" y="1261269"/>
              <a:ext cx="1130300" cy="1128712"/>
            </a:xfrm>
            <a:prstGeom prst="teardrop">
              <a:avLst/>
            </a:pr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tIns="36000" rIns="3600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th-TH" sz="4000" dirty="0">
                <a:cs typeface="+mn-ea"/>
                <a:sym typeface="+mn-lt"/>
              </a:endParaRPr>
            </a:p>
          </p:txBody>
        </p:sp>
        <p:sp>
          <p:nvSpPr>
            <p:cNvPr id="10" name="Freeform 178"/>
            <p:cNvSpPr>
              <a:spLocks noEditPoints="1"/>
            </p:cNvSpPr>
            <p:nvPr/>
          </p:nvSpPr>
          <p:spPr bwMode="auto">
            <a:xfrm>
              <a:off x="2354263" y="1647031"/>
              <a:ext cx="504825" cy="381000"/>
            </a:xfrm>
            <a:custGeom>
              <a:avLst/>
              <a:gdLst>
                <a:gd name="T0" fmla="*/ 158 w 158"/>
                <a:gd name="T1" fmla="*/ 119 h 119"/>
                <a:gd name="T2" fmla="*/ 0 w 158"/>
                <a:gd name="T3" fmla="*/ 119 h 119"/>
                <a:gd name="T4" fmla="*/ 0 w 158"/>
                <a:gd name="T5" fmla="*/ 0 h 119"/>
                <a:gd name="T6" fmla="*/ 9 w 158"/>
                <a:gd name="T7" fmla="*/ 0 h 119"/>
                <a:gd name="T8" fmla="*/ 9 w 158"/>
                <a:gd name="T9" fmla="*/ 108 h 119"/>
                <a:gd name="T10" fmla="*/ 158 w 158"/>
                <a:gd name="T11" fmla="*/ 108 h 119"/>
                <a:gd name="T12" fmla="*/ 158 w 158"/>
                <a:gd name="T13" fmla="*/ 119 h 119"/>
                <a:gd name="T14" fmla="*/ 50 w 158"/>
                <a:gd name="T15" fmla="*/ 99 h 119"/>
                <a:gd name="T16" fmla="*/ 29 w 158"/>
                <a:gd name="T17" fmla="*/ 99 h 119"/>
                <a:gd name="T18" fmla="*/ 29 w 158"/>
                <a:gd name="T19" fmla="*/ 60 h 119"/>
                <a:gd name="T20" fmla="*/ 50 w 158"/>
                <a:gd name="T21" fmla="*/ 60 h 119"/>
                <a:gd name="T22" fmla="*/ 50 w 158"/>
                <a:gd name="T23" fmla="*/ 99 h 119"/>
                <a:gd name="T24" fmla="*/ 78 w 158"/>
                <a:gd name="T25" fmla="*/ 99 h 119"/>
                <a:gd name="T26" fmla="*/ 59 w 158"/>
                <a:gd name="T27" fmla="*/ 99 h 119"/>
                <a:gd name="T28" fmla="*/ 59 w 158"/>
                <a:gd name="T29" fmla="*/ 19 h 119"/>
                <a:gd name="T30" fmla="*/ 78 w 158"/>
                <a:gd name="T31" fmla="*/ 19 h 119"/>
                <a:gd name="T32" fmla="*/ 78 w 158"/>
                <a:gd name="T33" fmla="*/ 99 h 119"/>
                <a:gd name="T34" fmla="*/ 109 w 158"/>
                <a:gd name="T35" fmla="*/ 99 h 119"/>
                <a:gd name="T36" fmla="*/ 89 w 158"/>
                <a:gd name="T37" fmla="*/ 99 h 119"/>
                <a:gd name="T38" fmla="*/ 89 w 158"/>
                <a:gd name="T39" fmla="*/ 39 h 119"/>
                <a:gd name="T40" fmla="*/ 109 w 158"/>
                <a:gd name="T41" fmla="*/ 39 h 119"/>
                <a:gd name="T42" fmla="*/ 109 w 158"/>
                <a:gd name="T43" fmla="*/ 99 h 119"/>
                <a:gd name="T44" fmla="*/ 139 w 158"/>
                <a:gd name="T45" fmla="*/ 99 h 119"/>
                <a:gd name="T46" fmla="*/ 119 w 158"/>
                <a:gd name="T47" fmla="*/ 99 h 119"/>
                <a:gd name="T48" fmla="*/ 119 w 158"/>
                <a:gd name="T49" fmla="*/ 11 h 119"/>
                <a:gd name="T50" fmla="*/ 139 w 158"/>
                <a:gd name="T51" fmla="*/ 11 h 119"/>
                <a:gd name="T52" fmla="*/ 139 w 158"/>
                <a:gd name="T53" fmla="*/ 99 h 11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58" h="119">
                  <a:moveTo>
                    <a:pt x="158" y="119"/>
                  </a:moveTo>
                  <a:lnTo>
                    <a:pt x="0" y="119"/>
                  </a:lnTo>
                  <a:lnTo>
                    <a:pt x="0" y="0"/>
                  </a:lnTo>
                  <a:lnTo>
                    <a:pt x="9" y="0"/>
                  </a:lnTo>
                  <a:lnTo>
                    <a:pt x="9" y="108"/>
                  </a:lnTo>
                  <a:lnTo>
                    <a:pt x="158" y="108"/>
                  </a:lnTo>
                  <a:lnTo>
                    <a:pt x="158" y="119"/>
                  </a:lnTo>
                  <a:close/>
                  <a:moveTo>
                    <a:pt x="50" y="99"/>
                  </a:moveTo>
                  <a:lnTo>
                    <a:pt x="29" y="99"/>
                  </a:lnTo>
                  <a:lnTo>
                    <a:pt x="29" y="60"/>
                  </a:lnTo>
                  <a:lnTo>
                    <a:pt x="50" y="60"/>
                  </a:lnTo>
                  <a:lnTo>
                    <a:pt x="50" y="99"/>
                  </a:lnTo>
                  <a:close/>
                  <a:moveTo>
                    <a:pt x="78" y="99"/>
                  </a:moveTo>
                  <a:lnTo>
                    <a:pt x="59" y="99"/>
                  </a:lnTo>
                  <a:lnTo>
                    <a:pt x="59" y="19"/>
                  </a:lnTo>
                  <a:lnTo>
                    <a:pt x="78" y="19"/>
                  </a:lnTo>
                  <a:lnTo>
                    <a:pt x="78" y="99"/>
                  </a:lnTo>
                  <a:close/>
                  <a:moveTo>
                    <a:pt x="109" y="99"/>
                  </a:moveTo>
                  <a:lnTo>
                    <a:pt x="89" y="99"/>
                  </a:lnTo>
                  <a:lnTo>
                    <a:pt x="89" y="39"/>
                  </a:lnTo>
                  <a:lnTo>
                    <a:pt x="109" y="39"/>
                  </a:lnTo>
                  <a:lnTo>
                    <a:pt x="109" y="99"/>
                  </a:lnTo>
                  <a:close/>
                  <a:moveTo>
                    <a:pt x="139" y="99"/>
                  </a:moveTo>
                  <a:lnTo>
                    <a:pt x="119" y="99"/>
                  </a:lnTo>
                  <a:lnTo>
                    <a:pt x="119" y="11"/>
                  </a:lnTo>
                  <a:lnTo>
                    <a:pt x="139" y="11"/>
                  </a:lnTo>
                  <a:lnTo>
                    <a:pt x="139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55576" y="1110555"/>
            <a:ext cx="1128713" cy="1128713"/>
            <a:chOff x="850900" y="1272381"/>
            <a:chExt cx="1128713" cy="1128713"/>
          </a:xfrm>
        </p:grpSpPr>
        <p:sp>
          <p:nvSpPr>
            <p:cNvPr id="12" name="Teardrop 8"/>
            <p:cNvSpPr/>
            <p:nvPr/>
          </p:nvSpPr>
          <p:spPr>
            <a:xfrm rot="5400000">
              <a:off x="850900" y="1272381"/>
              <a:ext cx="1128713" cy="1128713"/>
            </a:xfrm>
            <a:prstGeom prst="teardrop">
              <a:avLst/>
            </a:pr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lIns="108000" tIns="36000" rIns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th-TH" sz="3600" dirty="0">
                <a:cs typeface="+mn-ea"/>
                <a:sym typeface="+mn-lt"/>
              </a:endParaRPr>
            </a:p>
          </p:txBody>
        </p:sp>
        <p:sp>
          <p:nvSpPr>
            <p:cNvPr id="13" name="Freeform 86"/>
            <p:cNvSpPr>
              <a:spLocks noEditPoints="1"/>
            </p:cNvSpPr>
            <p:nvPr/>
          </p:nvSpPr>
          <p:spPr bwMode="auto">
            <a:xfrm>
              <a:off x="1249363" y="1569244"/>
              <a:ext cx="346075" cy="582612"/>
            </a:xfrm>
            <a:custGeom>
              <a:avLst/>
              <a:gdLst>
                <a:gd name="T0" fmla="*/ 29 w 29"/>
                <a:gd name="T1" fmla="*/ 44 h 49"/>
                <a:gd name="T2" fmla="*/ 24 w 29"/>
                <a:gd name="T3" fmla="*/ 49 h 49"/>
                <a:gd name="T4" fmla="*/ 5 w 29"/>
                <a:gd name="T5" fmla="*/ 49 h 49"/>
                <a:gd name="T6" fmla="*/ 0 w 29"/>
                <a:gd name="T7" fmla="*/ 44 h 49"/>
                <a:gd name="T8" fmla="*/ 0 w 29"/>
                <a:gd name="T9" fmla="*/ 5 h 49"/>
                <a:gd name="T10" fmla="*/ 5 w 29"/>
                <a:gd name="T11" fmla="*/ 0 h 49"/>
                <a:gd name="T12" fmla="*/ 24 w 29"/>
                <a:gd name="T13" fmla="*/ 0 h 49"/>
                <a:gd name="T14" fmla="*/ 29 w 29"/>
                <a:gd name="T15" fmla="*/ 5 h 49"/>
                <a:gd name="T16" fmla="*/ 29 w 29"/>
                <a:gd name="T17" fmla="*/ 44 h 49"/>
                <a:gd name="T18" fmla="*/ 25 w 29"/>
                <a:gd name="T19" fmla="*/ 11 h 49"/>
                <a:gd name="T20" fmla="*/ 24 w 29"/>
                <a:gd name="T21" fmla="*/ 10 h 49"/>
                <a:gd name="T22" fmla="*/ 5 w 29"/>
                <a:gd name="T23" fmla="*/ 10 h 49"/>
                <a:gd name="T24" fmla="*/ 3 w 29"/>
                <a:gd name="T25" fmla="*/ 11 h 49"/>
                <a:gd name="T26" fmla="*/ 3 w 29"/>
                <a:gd name="T27" fmla="*/ 38 h 49"/>
                <a:gd name="T28" fmla="*/ 5 w 29"/>
                <a:gd name="T29" fmla="*/ 39 h 49"/>
                <a:gd name="T30" fmla="*/ 24 w 29"/>
                <a:gd name="T31" fmla="*/ 39 h 49"/>
                <a:gd name="T32" fmla="*/ 25 w 29"/>
                <a:gd name="T33" fmla="*/ 38 h 49"/>
                <a:gd name="T34" fmla="*/ 25 w 29"/>
                <a:gd name="T35" fmla="*/ 11 h 49"/>
                <a:gd name="T36" fmla="*/ 17 w 29"/>
                <a:gd name="T37" fmla="*/ 5 h 49"/>
                <a:gd name="T38" fmla="*/ 11 w 29"/>
                <a:gd name="T39" fmla="*/ 5 h 49"/>
                <a:gd name="T40" fmla="*/ 11 w 29"/>
                <a:gd name="T41" fmla="*/ 6 h 49"/>
                <a:gd name="T42" fmla="*/ 11 w 29"/>
                <a:gd name="T43" fmla="*/ 6 h 49"/>
                <a:gd name="T44" fmla="*/ 17 w 29"/>
                <a:gd name="T45" fmla="*/ 6 h 49"/>
                <a:gd name="T46" fmla="*/ 18 w 29"/>
                <a:gd name="T47" fmla="*/ 6 h 49"/>
                <a:gd name="T48" fmla="*/ 17 w 29"/>
                <a:gd name="T49" fmla="*/ 5 h 49"/>
                <a:gd name="T50" fmla="*/ 14 w 29"/>
                <a:gd name="T51" fmla="*/ 41 h 49"/>
                <a:gd name="T52" fmla="*/ 11 w 29"/>
                <a:gd name="T53" fmla="*/ 44 h 49"/>
                <a:gd name="T54" fmla="*/ 14 w 29"/>
                <a:gd name="T55" fmla="*/ 47 h 49"/>
                <a:gd name="T56" fmla="*/ 17 w 29"/>
                <a:gd name="T57" fmla="*/ 44 h 49"/>
                <a:gd name="T58" fmla="*/ 14 w 29"/>
                <a:gd name="T59" fmla="*/ 41 h 49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29" h="49">
                  <a:moveTo>
                    <a:pt x="29" y="44"/>
                  </a:moveTo>
                  <a:cubicBezTo>
                    <a:pt x="29" y="47"/>
                    <a:pt x="27" y="49"/>
                    <a:pt x="24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0" y="47"/>
                    <a:pt x="0" y="4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0"/>
                    <a:pt x="29" y="3"/>
                    <a:pt x="29" y="5"/>
                  </a:cubicBezTo>
                  <a:lnTo>
                    <a:pt x="29" y="44"/>
                  </a:lnTo>
                  <a:close/>
                  <a:moveTo>
                    <a:pt x="25" y="11"/>
                  </a:moveTo>
                  <a:cubicBezTo>
                    <a:pt x="25" y="11"/>
                    <a:pt x="25" y="10"/>
                    <a:pt x="2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3" y="11"/>
                    <a:pt x="3" y="1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39"/>
                    <a:pt x="4" y="39"/>
                    <a:pt x="5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5" y="39"/>
                    <a:pt x="25" y="38"/>
                  </a:cubicBezTo>
                  <a:lnTo>
                    <a:pt x="25" y="11"/>
                  </a:lnTo>
                  <a:close/>
                  <a:moveTo>
                    <a:pt x="17" y="5"/>
                  </a:move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5"/>
                    <a:pt x="17" y="5"/>
                  </a:cubicBezTo>
                  <a:close/>
                  <a:moveTo>
                    <a:pt x="14" y="41"/>
                  </a:moveTo>
                  <a:cubicBezTo>
                    <a:pt x="13" y="41"/>
                    <a:pt x="11" y="42"/>
                    <a:pt x="11" y="44"/>
                  </a:cubicBezTo>
                  <a:cubicBezTo>
                    <a:pt x="11" y="46"/>
                    <a:pt x="13" y="47"/>
                    <a:pt x="14" y="47"/>
                  </a:cubicBezTo>
                  <a:cubicBezTo>
                    <a:pt x="16" y="47"/>
                    <a:pt x="17" y="46"/>
                    <a:pt x="17" y="44"/>
                  </a:cubicBezTo>
                  <a:cubicBezTo>
                    <a:pt x="17" y="42"/>
                    <a:pt x="16" y="41"/>
                    <a:pt x="14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900612" y="1499154"/>
            <a:ext cx="2252375" cy="782454"/>
            <a:chOff x="4047817" y="1272381"/>
            <a:chExt cx="2252375" cy="782454"/>
          </a:xfrm>
        </p:grpSpPr>
        <p:sp>
          <p:nvSpPr>
            <p:cNvPr id="15" name="Rounded Rectangle 72"/>
            <p:cNvSpPr/>
            <p:nvPr/>
          </p:nvSpPr>
          <p:spPr>
            <a:xfrm>
              <a:off x="4064000" y="1272381"/>
              <a:ext cx="2092176" cy="296863"/>
            </a:xfrm>
            <a:prstGeom prst="roundRect">
              <a:avLst>
                <a:gd name="adj" fmla="val 21110"/>
              </a:avLst>
            </a:pr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1" dirty="0" smtClean="0">
                  <a:solidFill>
                    <a:srgbClr val="FFFFFF"/>
                  </a:solidFill>
                  <a:cs typeface="+mn-ea"/>
                  <a:sym typeface="+mn-lt"/>
                </a:rPr>
                <a:t>单击输入标题内容</a:t>
              </a:r>
              <a:endParaRPr lang="en-US" sz="16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8"/>
            <p:cNvSpPr txBox="1"/>
            <p:nvPr/>
          </p:nvSpPr>
          <p:spPr>
            <a:xfrm>
              <a:off x="4047817" y="1647031"/>
              <a:ext cx="2252375" cy="40780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en-US" altLang="zh-CN" sz="11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289585" y="1466203"/>
            <a:ext cx="2252375" cy="782454"/>
            <a:chOff x="6436790" y="1239430"/>
            <a:chExt cx="2252375" cy="782454"/>
          </a:xfrm>
        </p:grpSpPr>
        <p:sp>
          <p:nvSpPr>
            <p:cNvPr id="18" name="Rounded Rectangle 72"/>
            <p:cNvSpPr/>
            <p:nvPr/>
          </p:nvSpPr>
          <p:spPr>
            <a:xfrm>
              <a:off x="6452973" y="1239430"/>
              <a:ext cx="2092176" cy="296863"/>
            </a:xfrm>
            <a:prstGeom prst="roundRect">
              <a:avLst>
                <a:gd name="adj" fmla="val 21110"/>
              </a:avLst>
            </a:pr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1" dirty="0" smtClean="0">
                  <a:solidFill>
                    <a:srgbClr val="FFFFFF"/>
                  </a:solidFill>
                  <a:cs typeface="+mn-ea"/>
                  <a:sym typeface="+mn-lt"/>
                </a:rPr>
                <a:t>单击输入标题内容</a:t>
              </a:r>
              <a:endParaRPr lang="en-US" sz="16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9" name="文本框 8"/>
            <p:cNvSpPr txBox="1"/>
            <p:nvPr/>
          </p:nvSpPr>
          <p:spPr>
            <a:xfrm>
              <a:off x="6436790" y="1614080"/>
              <a:ext cx="2252375" cy="40780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en-US" altLang="zh-CN" sz="11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917087" y="2800732"/>
            <a:ext cx="2252375" cy="782454"/>
            <a:chOff x="4064292" y="2573959"/>
            <a:chExt cx="2252375" cy="782454"/>
          </a:xfrm>
        </p:grpSpPr>
        <p:sp>
          <p:nvSpPr>
            <p:cNvPr id="21" name="Rounded Rectangle 72"/>
            <p:cNvSpPr/>
            <p:nvPr/>
          </p:nvSpPr>
          <p:spPr>
            <a:xfrm>
              <a:off x="4080475" y="2573959"/>
              <a:ext cx="2092176" cy="296863"/>
            </a:xfrm>
            <a:prstGeom prst="roundRect">
              <a:avLst>
                <a:gd name="adj" fmla="val 21110"/>
              </a:avLst>
            </a:pr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1" dirty="0" smtClean="0">
                  <a:solidFill>
                    <a:srgbClr val="FFFFFF"/>
                  </a:solidFill>
                  <a:cs typeface="+mn-ea"/>
                  <a:sym typeface="+mn-lt"/>
                </a:rPr>
                <a:t>单击输入标题内容</a:t>
              </a:r>
              <a:endParaRPr lang="en-US" sz="16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8"/>
            <p:cNvSpPr txBox="1"/>
            <p:nvPr/>
          </p:nvSpPr>
          <p:spPr>
            <a:xfrm>
              <a:off x="4064292" y="2948609"/>
              <a:ext cx="2252375" cy="40780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en-US" altLang="zh-CN" sz="11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306060" y="2767781"/>
            <a:ext cx="2252375" cy="782454"/>
            <a:chOff x="6453265" y="2541008"/>
            <a:chExt cx="2252375" cy="782454"/>
          </a:xfrm>
        </p:grpSpPr>
        <p:sp>
          <p:nvSpPr>
            <p:cNvPr id="24" name="Rounded Rectangle 72"/>
            <p:cNvSpPr/>
            <p:nvPr/>
          </p:nvSpPr>
          <p:spPr>
            <a:xfrm>
              <a:off x="6469448" y="2541008"/>
              <a:ext cx="2092176" cy="296863"/>
            </a:xfrm>
            <a:prstGeom prst="roundRect">
              <a:avLst>
                <a:gd name="adj" fmla="val 21110"/>
              </a:avLst>
            </a:pr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19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1" dirty="0" smtClean="0">
                  <a:solidFill>
                    <a:srgbClr val="FFFFFF"/>
                  </a:solidFill>
                  <a:cs typeface="+mn-ea"/>
                  <a:sym typeface="+mn-lt"/>
                </a:rPr>
                <a:t>单击输入标题内容</a:t>
              </a:r>
              <a:endParaRPr lang="en-US" sz="16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5" name="文本框 8"/>
            <p:cNvSpPr txBox="1"/>
            <p:nvPr/>
          </p:nvSpPr>
          <p:spPr>
            <a:xfrm>
              <a:off x="6453265" y="2915658"/>
              <a:ext cx="2252375" cy="40780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en-US" altLang="zh-CN" sz="11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58" name="矩形 57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78828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5963927" y="1351217"/>
            <a:ext cx="2369080" cy="3106686"/>
            <a:chOff x="5963927" y="1351217"/>
            <a:chExt cx="2369080" cy="3106686"/>
          </a:xfrm>
        </p:grpSpPr>
        <p:grpSp>
          <p:nvGrpSpPr>
            <p:cNvPr id="67" name="组合 66"/>
            <p:cNvGrpSpPr/>
            <p:nvPr/>
          </p:nvGrpSpPr>
          <p:grpSpPr>
            <a:xfrm>
              <a:off x="5963927" y="1367912"/>
              <a:ext cx="2369080" cy="3089991"/>
              <a:chOff x="1313863" y="1205784"/>
              <a:chExt cx="3158773" cy="4119987"/>
            </a:xfrm>
          </p:grpSpPr>
          <p:sp>
            <p:nvSpPr>
              <p:cNvPr id="78" name="任意多边形 77"/>
              <p:cNvSpPr/>
              <p:nvPr/>
            </p:nvSpPr>
            <p:spPr>
              <a:xfrm>
                <a:off x="1313863" y="1781540"/>
                <a:ext cx="3158773" cy="3544231"/>
              </a:xfrm>
              <a:custGeom>
                <a:avLst/>
                <a:gdLst>
                  <a:gd name="connsiteX0" fmla="*/ 1465943 w 2075543"/>
                  <a:gd name="connsiteY0" fmla="*/ 0 h 2162628"/>
                  <a:gd name="connsiteX1" fmla="*/ 2075543 w 2075543"/>
                  <a:gd name="connsiteY1" fmla="*/ 653143 h 2162628"/>
                  <a:gd name="connsiteX2" fmla="*/ 0 w 2075543"/>
                  <a:gd name="connsiteY2" fmla="*/ 2162628 h 2162628"/>
                  <a:gd name="connsiteX3" fmla="*/ 1465943 w 2075543"/>
                  <a:gd name="connsiteY3" fmla="*/ 0 h 2162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75543" h="2162628">
                    <a:moveTo>
                      <a:pt x="1465943" y="0"/>
                    </a:moveTo>
                    <a:lnTo>
                      <a:pt x="2075543" y="653143"/>
                    </a:lnTo>
                    <a:lnTo>
                      <a:pt x="0" y="2162628"/>
                    </a:lnTo>
                    <a:lnTo>
                      <a:pt x="1465943" y="0"/>
                    </a:lnTo>
                    <a:close/>
                  </a:path>
                </a:pathLst>
              </a:custGeom>
              <a:solidFill>
                <a:sysClr val="windowText" lastClr="000000">
                  <a:lumMod val="85000"/>
                  <a:lumOff val="15000"/>
                  <a:alpha val="35000"/>
                </a:sysClr>
              </a:solidFill>
              <a:ln w="25400" cap="flat" cmpd="sng" algn="ctr">
                <a:noFill/>
                <a:prstDash val="solid"/>
              </a:ln>
              <a:effectLst>
                <a:softEdge rad="2667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9" name="圆角矩形 78"/>
              <p:cNvSpPr/>
              <p:nvPr/>
            </p:nvSpPr>
            <p:spPr>
              <a:xfrm rot="18900000">
                <a:off x="1485500" y="1841816"/>
                <a:ext cx="2742312" cy="1582057"/>
              </a:xfrm>
              <a:prstGeom prst="roundRect">
                <a:avLst>
                  <a:gd name="adj" fmla="val 10245"/>
                </a:avLst>
              </a:prstGeom>
              <a:gradFill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44000">
                    <a:srgbClr val="0070C0">
                      <a:shade val="67500"/>
                      <a:satMod val="115000"/>
                    </a:srgbClr>
                  </a:gs>
                  <a:gs pos="100000">
                    <a:srgbClr val="00B0F0"/>
                  </a:gs>
                </a:gsLst>
                <a:lin ang="30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0" name="任意多边形 79"/>
              <p:cNvSpPr/>
              <p:nvPr/>
            </p:nvSpPr>
            <p:spPr>
              <a:xfrm rot="18900000">
                <a:off x="3303181" y="1205784"/>
                <a:ext cx="551494" cy="1413715"/>
              </a:xfrm>
              <a:custGeom>
                <a:avLst/>
                <a:gdLst>
                  <a:gd name="connsiteX0" fmla="*/ 569692 w 617165"/>
                  <a:gd name="connsiteY0" fmla="*/ 47473 h 1582057"/>
                  <a:gd name="connsiteX1" fmla="*/ 617165 w 617165"/>
                  <a:gd name="connsiteY1" fmla="*/ 162082 h 1582057"/>
                  <a:gd name="connsiteX2" fmla="*/ 617165 w 617165"/>
                  <a:gd name="connsiteY2" fmla="*/ 1419975 h 1582057"/>
                  <a:gd name="connsiteX3" fmla="*/ 455083 w 617165"/>
                  <a:gd name="connsiteY3" fmla="*/ 1582057 h 1582057"/>
                  <a:gd name="connsiteX4" fmla="*/ 0 w 617165"/>
                  <a:gd name="connsiteY4" fmla="*/ 1582057 h 1582057"/>
                  <a:gd name="connsiteX5" fmla="*/ 0 w 617165"/>
                  <a:gd name="connsiteY5" fmla="*/ 0 h 1582057"/>
                  <a:gd name="connsiteX6" fmla="*/ 455083 w 617165"/>
                  <a:gd name="connsiteY6" fmla="*/ 0 h 1582057"/>
                  <a:gd name="connsiteX7" fmla="*/ 569692 w 617165"/>
                  <a:gd name="connsiteY7" fmla="*/ 47473 h 1582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7165" h="1582057">
                    <a:moveTo>
                      <a:pt x="569692" y="47473"/>
                    </a:moveTo>
                    <a:cubicBezTo>
                      <a:pt x="599024" y="76804"/>
                      <a:pt x="617165" y="117325"/>
                      <a:pt x="617165" y="162082"/>
                    </a:cubicBezTo>
                    <a:lnTo>
                      <a:pt x="617165" y="1419975"/>
                    </a:lnTo>
                    <a:cubicBezTo>
                      <a:pt x="617165" y="1509490"/>
                      <a:pt x="544598" y="1582057"/>
                      <a:pt x="455083" y="1582057"/>
                    </a:cubicBezTo>
                    <a:lnTo>
                      <a:pt x="0" y="1582057"/>
                    </a:lnTo>
                    <a:lnTo>
                      <a:pt x="0" y="0"/>
                    </a:lnTo>
                    <a:lnTo>
                      <a:pt x="455083" y="0"/>
                    </a:lnTo>
                    <a:cubicBezTo>
                      <a:pt x="499841" y="0"/>
                      <a:pt x="540361" y="18141"/>
                      <a:pt x="569692" y="47473"/>
                    </a:cubicBez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68" name="文本框 39"/>
            <p:cNvSpPr txBox="1"/>
            <p:nvPr/>
          </p:nvSpPr>
          <p:spPr>
            <a:xfrm rot="18900000">
              <a:off x="7210731" y="1351217"/>
              <a:ext cx="420628" cy="57708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3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effectLst/>
                  <a:uLnTx/>
                  <a:uFillTx/>
                  <a:cs typeface="+mn-ea"/>
                  <a:sym typeface="+mn-lt"/>
                </a:rPr>
                <a:t>E</a:t>
              </a:r>
              <a:endParaRPr kumimoji="0" lang="zh-CN" altLang="en-US" sz="33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69" name="组合 68"/>
            <p:cNvGrpSpPr/>
            <p:nvPr/>
          </p:nvGrpSpPr>
          <p:grpSpPr>
            <a:xfrm rot="18900000">
              <a:off x="6557250" y="2892087"/>
              <a:ext cx="282199" cy="272633"/>
              <a:chOff x="549275" y="533400"/>
              <a:chExt cx="561975" cy="542926"/>
            </a:xfrm>
            <a:solidFill>
              <a:sysClr val="window" lastClr="FFFFFF"/>
            </a:solidFill>
          </p:grpSpPr>
          <p:sp>
            <p:nvSpPr>
              <p:cNvPr id="71" name="Freeform 16"/>
              <p:cNvSpPr>
                <a:spLocks noEditPoints="1"/>
              </p:cNvSpPr>
              <p:nvPr/>
            </p:nvSpPr>
            <p:spPr bwMode="auto">
              <a:xfrm>
                <a:off x="549275" y="649288"/>
                <a:ext cx="463550" cy="427038"/>
              </a:xfrm>
              <a:custGeom>
                <a:avLst/>
                <a:gdLst>
                  <a:gd name="T0" fmla="*/ 149 w 165"/>
                  <a:gd name="T1" fmla="*/ 38 h 152"/>
                  <a:gd name="T2" fmla="*/ 147 w 165"/>
                  <a:gd name="T3" fmla="*/ 34 h 152"/>
                  <a:gd name="T4" fmla="*/ 137 w 165"/>
                  <a:gd name="T5" fmla="*/ 22 h 152"/>
                  <a:gd name="T6" fmla="*/ 125 w 165"/>
                  <a:gd name="T7" fmla="*/ 12 h 152"/>
                  <a:gd name="T8" fmla="*/ 121 w 165"/>
                  <a:gd name="T9" fmla="*/ 10 h 152"/>
                  <a:gd name="T10" fmla="*/ 118 w 165"/>
                  <a:gd name="T11" fmla="*/ 8 h 152"/>
                  <a:gd name="T12" fmla="*/ 83 w 165"/>
                  <a:gd name="T13" fmla="*/ 0 h 152"/>
                  <a:gd name="T14" fmla="*/ 29 w 165"/>
                  <a:gd name="T15" fmla="*/ 22 h 152"/>
                  <a:gd name="T16" fmla="*/ 29 w 165"/>
                  <a:gd name="T17" fmla="*/ 130 h 152"/>
                  <a:gd name="T18" fmla="*/ 83 w 165"/>
                  <a:gd name="T19" fmla="*/ 152 h 152"/>
                  <a:gd name="T20" fmla="*/ 137 w 165"/>
                  <a:gd name="T21" fmla="*/ 130 h 152"/>
                  <a:gd name="T22" fmla="*/ 151 w 165"/>
                  <a:gd name="T23" fmla="*/ 41 h 152"/>
                  <a:gd name="T24" fmla="*/ 149 w 165"/>
                  <a:gd name="T25" fmla="*/ 38 h 152"/>
                  <a:gd name="T26" fmla="*/ 83 w 165"/>
                  <a:gd name="T27" fmla="*/ 32 h 152"/>
                  <a:gd name="T28" fmla="*/ 52 w 165"/>
                  <a:gd name="T29" fmla="*/ 45 h 152"/>
                  <a:gd name="T30" fmla="*/ 39 w 165"/>
                  <a:gd name="T31" fmla="*/ 76 h 152"/>
                  <a:gd name="T32" fmla="*/ 52 w 165"/>
                  <a:gd name="T33" fmla="*/ 107 h 152"/>
                  <a:gd name="T34" fmla="*/ 52 w 165"/>
                  <a:gd name="T35" fmla="*/ 113 h 152"/>
                  <a:gd name="T36" fmla="*/ 49 w 165"/>
                  <a:gd name="T37" fmla="*/ 114 h 152"/>
                  <a:gd name="T38" fmla="*/ 46 w 165"/>
                  <a:gd name="T39" fmla="*/ 113 h 152"/>
                  <a:gd name="T40" fmla="*/ 31 w 165"/>
                  <a:gd name="T41" fmla="*/ 76 h 152"/>
                  <a:gd name="T42" fmla="*/ 46 w 165"/>
                  <a:gd name="T43" fmla="*/ 39 h 152"/>
                  <a:gd name="T44" fmla="*/ 83 w 165"/>
                  <a:gd name="T45" fmla="*/ 24 h 152"/>
                  <a:gd name="T46" fmla="*/ 87 w 165"/>
                  <a:gd name="T47" fmla="*/ 28 h 152"/>
                  <a:gd name="T48" fmla="*/ 83 w 165"/>
                  <a:gd name="T49" fmla="*/ 3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5" h="152">
                    <a:moveTo>
                      <a:pt x="149" y="38"/>
                    </a:moveTo>
                    <a:cubicBezTo>
                      <a:pt x="148" y="37"/>
                      <a:pt x="147" y="35"/>
                      <a:pt x="147" y="34"/>
                    </a:cubicBezTo>
                    <a:cubicBezTo>
                      <a:pt x="144" y="30"/>
                      <a:pt x="141" y="26"/>
                      <a:pt x="137" y="22"/>
                    </a:cubicBezTo>
                    <a:cubicBezTo>
                      <a:pt x="133" y="18"/>
                      <a:pt x="129" y="15"/>
                      <a:pt x="125" y="12"/>
                    </a:cubicBezTo>
                    <a:cubicBezTo>
                      <a:pt x="124" y="12"/>
                      <a:pt x="122" y="11"/>
                      <a:pt x="121" y="10"/>
                    </a:cubicBezTo>
                    <a:cubicBezTo>
                      <a:pt x="120" y="9"/>
                      <a:pt x="119" y="9"/>
                      <a:pt x="118" y="8"/>
                    </a:cubicBezTo>
                    <a:cubicBezTo>
                      <a:pt x="107" y="3"/>
                      <a:pt x="95" y="0"/>
                      <a:pt x="83" y="0"/>
                    </a:cubicBezTo>
                    <a:cubicBezTo>
                      <a:pt x="63" y="0"/>
                      <a:pt x="44" y="8"/>
                      <a:pt x="29" y="22"/>
                    </a:cubicBezTo>
                    <a:cubicBezTo>
                      <a:pt x="0" y="52"/>
                      <a:pt x="0" y="100"/>
                      <a:pt x="29" y="130"/>
                    </a:cubicBezTo>
                    <a:cubicBezTo>
                      <a:pt x="44" y="144"/>
                      <a:pt x="63" y="152"/>
                      <a:pt x="83" y="152"/>
                    </a:cubicBezTo>
                    <a:cubicBezTo>
                      <a:pt x="103" y="152"/>
                      <a:pt x="123" y="144"/>
                      <a:pt x="137" y="130"/>
                    </a:cubicBezTo>
                    <a:cubicBezTo>
                      <a:pt x="161" y="106"/>
                      <a:pt x="165" y="70"/>
                      <a:pt x="151" y="41"/>
                    </a:cubicBezTo>
                    <a:cubicBezTo>
                      <a:pt x="150" y="40"/>
                      <a:pt x="150" y="39"/>
                      <a:pt x="149" y="38"/>
                    </a:cubicBezTo>
                    <a:close/>
                    <a:moveTo>
                      <a:pt x="83" y="32"/>
                    </a:moveTo>
                    <a:cubicBezTo>
                      <a:pt x="71" y="32"/>
                      <a:pt x="60" y="36"/>
                      <a:pt x="52" y="45"/>
                    </a:cubicBezTo>
                    <a:cubicBezTo>
                      <a:pt x="44" y="53"/>
                      <a:pt x="39" y="64"/>
                      <a:pt x="39" y="76"/>
                    </a:cubicBezTo>
                    <a:cubicBezTo>
                      <a:pt x="39" y="88"/>
                      <a:pt x="44" y="99"/>
                      <a:pt x="52" y="107"/>
                    </a:cubicBezTo>
                    <a:cubicBezTo>
                      <a:pt x="54" y="109"/>
                      <a:pt x="54" y="111"/>
                      <a:pt x="52" y="113"/>
                    </a:cubicBezTo>
                    <a:cubicBezTo>
                      <a:pt x="51" y="113"/>
                      <a:pt x="50" y="114"/>
                      <a:pt x="49" y="114"/>
                    </a:cubicBezTo>
                    <a:cubicBezTo>
                      <a:pt x="48" y="114"/>
                      <a:pt x="47" y="113"/>
                      <a:pt x="46" y="113"/>
                    </a:cubicBezTo>
                    <a:cubicBezTo>
                      <a:pt x="37" y="103"/>
                      <a:pt x="31" y="90"/>
                      <a:pt x="31" y="76"/>
                    </a:cubicBezTo>
                    <a:cubicBezTo>
                      <a:pt x="31" y="62"/>
                      <a:pt x="37" y="49"/>
                      <a:pt x="46" y="39"/>
                    </a:cubicBezTo>
                    <a:cubicBezTo>
                      <a:pt x="56" y="29"/>
                      <a:pt x="69" y="24"/>
                      <a:pt x="83" y="24"/>
                    </a:cubicBezTo>
                    <a:cubicBezTo>
                      <a:pt x="85" y="24"/>
                      <a:pt x="87" y="26"/>
                      <a:pt x="87" y="28"/>
                    </a:cubicBezTo>
                    <a:cubicBezTo>
                      <a:pt x="87" y="30"/>
                      <a:pt x="85" y="32"/>
                      <a:pt x="8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2" name="Freeform 17"/>
              <p:cNvSpPr>
                <a:spLocks/>
              </p:cNvSpPr>
              <p:nvPr/>
            </p:nvSpPr>
            <p:spPr bwMode="auto">
              <a:xfrm>
                <a:off x="896938" y="623888"/>
                <a:ext cx="123825" cy="123825"/>
              </a:xfrm>
              <a:custGeom>
                <a:avLst/>
                <a:gdLst>
                  <a:gd name="T0" fmla="*/ 31 w 44"/>
                  <a:gd name="T1" fmla="*/ 19 h 44"/>
                  <a:gd name="T2" fmla="*/ 31 w 44"/>
                  <a:gd name="T3" fmla="*/ 19 h 44"/>
                  <a:gd name="T4" fmla="*/ 42 w 44"/>
                  <a:gd name="T5" fmla="*/ 8 h 44"/>
                  <a:gd name="T6" fmla="*/ 42 w 44"/>
                  <a:gd name="T7" fmla="*/ 2 h 44"/>
                  <a:gd name="T8" fmla="*/ 36 w 44"/>
                  <a:gd name="T9" fmla="*/ 2 h 44"/>
                  <a:gd name="T10" fmla="*/ 25 w 44"/>
                  <a:gd name="T11" fmla="*/ 13 h 44"/>
                  <a:gd name="T12" fmla="*/ 25 w 44"/>
                  <a:gd name="T13" fmla="*/ 13 h 44"/>
                  <a:gd name="T14" fmla="*/ 15 w 44"/>
                  <a:gd name="T15" fmla="*/ 2 h 44"/>
                  <a:gd name="T16" fmla="*/ 9 w 44"/>
                  <a:gd name="T17" fmla="*/ 2 h 44"/>
                  <a:gd name="T18" fmla="*/ 0 w 44"/>
                  <a:gd name="T19" fmla="*/ 11 h 44"/>
                  <a:gd name="T20" fmla="*/ 1 w 44"/>
                  <a:gd name="T21" fmla="*/ 12 h 44"/>
                  <a:gd name="T22" fmla="*/ 7 w 44"/>
                  <a:gd name="T23" fmla="*/ 16 h 44"/>
                  <a:gd name="T24" fmla="*/ 19 w 44"/>
                  <a:gd name="T25" fmla="*/ 26 h 44"/>
                  <a:gd name="T26" fmla="*/ 28 w 44"/>
                  <a:gd name="T27" fmla="*/ 37 h 44"/>
                  <a:gd name="T28" fmla="*/ 31 w 44"/>
                  <a:gd name="T29" fmla="*/ 41 h 44"/>
                  <a:gd name="T30" fmla="*/ 33 w 44"/>
                  <a:gd name="T31" fmla="*/ 44 h 44"/>
                  <a:gd name="T32" fmla="*/ 42 w 44"/>
                  <a:gd name="T33" fmla="*/ 35 h 44"/>
                  <a:gd name="T34" fmla="*/ 42 w 44"/>
                  <a:gd name="T35" fmla="*/ 29 h 44"/>
                  <a:gd name="T36" fmla="*/ 31 w 44"/>
                  <a:gd name="T37" fmla="*/ 1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" h="44">
                    <a:moveTo>
                      <a:pt x="31" y="19"/>
                    </a:moveTo>
                    <a:cubicBezTo>
                      <a:pt x="31" y="19"/>
                      <a:pt x="31" y="19"/>
                      <a:pt x="31" y="19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4" y="6"/>
                      <a:pt x="44" y="4"/>
                      <a:pt x="42" y="2"/>
                    </a:cubicBezTo>
                    <a:cubicBezTo>
                      <a:pt x="40" y="0"/>
                      <a:pt x="38" y="0"/>
                      <a:pt x="36" y="2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3" y="0"/>
                      <a:pt x="10" y="0"/>
                      <a:pt x="9" y="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2"/>
                      <a:pt x="1" y="12"/>
                    </a:cubicBezTo>
                    <a:cubicBezTo>
                      <a:pt x="3" y="13"/>
                      <a:pt x="5" y="14"/>
                      <a:pt x="7" y="16"/>
                    </a:cubicBezTo>
                    <a:cubicBezTo>
                      <a:pt x="11" y="19"/>
                      <a:pt x="15" y="22"/>
                      <a:pt x="19" y="26"/>
                    </a:cubicBezTo>
                    <a:cubicBezTo>
                      <a:pt x="22" y="29"/>
                      <a:pt x="26" y="33"/>
                      <a:pt x="28" y="37"/>
                    </a:cubicBezTo>
                    <a:cubicBezTo>
                      <a:pt x="29" y="39"/>
                      <a:pt x="30" y="40"/>
                      <a:pt x="31" y="41"/>
                    </a:cubicBezTo>
                    <a:cubicBezTo>
                      <a:pt x="31" y="42"/>
                      <a:pt x="32" y="43"/>
                      <a:pt x="33" y="44"/>
                    </a:cubicBezTo>
                    <a:cubicBezTo>
                      <a:pt x="42" y="35"/>
                      <a:pt x="42" y="35"/>
                      <a:pt x="42" y="35"/>
                    </a:cubicBezTo>
                    <a:cubicBezTo>
                      <a:pt x="44" y="34"/>
                      <a:pt x="44" y="31"/>
                      <a:pt x="42" y="29"/>
                    </a:cubicBezTo>
                    <a:lnTo>
                      <a:pt x="31" y="19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3" name="Freeform 18"/>
              <p:cNvSpPr>
                <a:spLocks/>
              </p:cNvSpPr>
              <p:nvPr/>
            </p:nvSpPr>
            <p:spPr bwMode="auto">
              <a:xfrm>
                <a:off x="1041400" y="533400"/>
                <a:ext cx="69850" cy="69850"/>
              </a:xfrm>
              <a:custGeom>
                <a:avLst/>
                <a:gdLst>
                  <a:gd name="T0" fmla="*/ 4 w 25"/>
                  <a:gd name="T1" fmla="*/ 25 h 25"/>
                  <a:gd name="T2" fmla="*/ 7 w 25"/>
                  <a:gd name="T3" fmla="*/ 24 h 25"/>
                  <a:gd name="T4" fmla="*/ 23 w 25"/>
                  <a:gd name="T5" fmla="*/ 8 h 25"/>
                  <a:gd name="T6" fmla="*/ 23 w 25"/>
                  <a:gd name="T7" fmla="*/ 2 h 25"/>
                  <a:gd name="T8" fmla="*/ 17 w 25"/>
                  <a:gd name="T9" fmla="*/ 2 h 25"/>
                  <a:gd name="T10" fmla="*/ 1 w 25"/>
                  <a:gd name="T11" fmla="*/ 18 h 25"/>
                  <a:gd name="T12" fmla="*/ 1 w 25"/>
                  <a:gd name="T13" fmla="*/ 24 h 25"/>
                  <a:gd name="T14" fmla="*/ 4 w 25"/>
                  <a:gd name="T1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25">
                    <a:moveTo>
                      <a:pt x="4" y="25"/>
                    </a:moveTo>
                    <a:cubicBezTo>
                      <a:pt x="5" y="25"/>
                      <a:pt x="6" y="24"/>
                      <a:pt x="7" y="24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5" y="6"/>
                      <a:pt x="25" y="4"/>
                      <a:pt x="23" y="2"/>
                    </a:cubicBezTo>
                    <a:cubicBezTo>
                      <a:pt x="21" y="0"/>
                      <a:pt x="19" y="0"/>
                      <a:pt x="17" y="2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0" y="20"/>
                      <a:pt x="0" y="22"/>
                      <a:pt x="1" y="24"/>
                    </a:cubicBezTo>
                    <a:cubicBezTo>
                      <a:pt x="2" y="24"/>
                      <a:pt x="3" y="25"/>
                      <a:pt x="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4" name="Freeform 19"/>
              <p:cNvSpPr>
                <a:spLocks/>
              </p:cNvSpPr>
              <p:nvPr/>
            </p:nvSpPr>
            <p:spPr bwMode="auto">
              <a:xfrm>
                <a:off x="1041400" y="625475"/>
                <a:ext cx="66675" cy="23813"/>
              </a:xfrm>
              <a:custGeom>
                <a:avLst/>
                <a:gdLst>
                  <a:gd name="T0" fmla="*/ 20 w 24"/>
                  <a:gd name="T1" fmla="*/ 0 h 8"/>
                  <a:gd name="T2" fmla="*/ 4 w 24"/>
                  <a:gd name="T3" fmla="*/ 0 h 8"/>
                  <a:gd name="T4" fmla="*/ 0 w 24"/>
                  <a:gd name="T5" fmla="*/ 4 h 8"/>
                  <a:gd name="T6" fmla="*/ 4 w 24"/>
                  <a:gd name="T7" fmla="*/ 8 h 8"/>
                  <a:gd name="T8" fmla="*/ 20 w 24"/>
                  <a:gd name="T9" fmla="*/ 8 h 8"/>
                  <a:gd name="T10" fmla="*/ 24 w 24"/>
                  <a:gd name="T11" fmla="*/ 4 h 8"/>
                  <a:gd name="T12" fmla="*/ 20 w 24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8">
                    <a:moveTo>
                      <a:pt x="2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2" y="8"/>
                      <a:pt x="24" y="6"/>
                      <a:pt x="24" y="4"/>
                    </a:cubicBezTo>
                    <a:cubicBezTo>
                      <a:pt x="24" y="2"/>
                      <a:pt x="22" y="0"/>
                      <a:pt x="2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5" name="Freeform 20"/>
              <p:cNvSpPr>
                <a:spLocks/>
              </p:cNvSpPr>
              <p:nvPr/>
            </p:nvSpPr>
            <p:spPr bwMode="auto">
              <a:xfrm>
                <a:off x="1041400" y="668338"/>
                <a:ext cx="69850" cy="58738"/>
              </a:xfrm>
              <a:custGeom>
                <a:avLst/>
                <a:gdLst>
                  <a:gd name="T0" fmla="*/ 7 w 25"/>
                  <a:gd name="T1" fmla="*/ 2 h 21"/>
                  <a:gd name="T2" fmla="*/ 1 w 25"/>
                  <a:gd name="T3" fmla="*/ 2 h 21"/>
                  <a:gd name="T4" fmla="*/ 2 w 25"/>
                  <a:gd name="T5" fmla="*/ 8 h 21"/>
                  <a:gd name="T6" fmla="*/ 18 w 25"/>
                  <a:gd name="T7" fmla="*/ 20 h 21"/>
                  <a:gd name="T8" fmla="*/ 20 w 25"/>
                  <a:gd name="T9" fmla="*/ 21 h 21"/>
                  <a:gd name="T10" fmla="*/ 23 w 25"/>
                  <a:gd name="T11" fmla="*/ 19 h 21"/>
                  <a:gd name="T12" fmla="*/ 23 w 25"/>
                  <a:gd name="T13" fmla="*/ 14 h 21"/>
                  <a:gd name="T14" fmla="*/ 7 w 25"/>
                  <a:gd name="T15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21">
                    <a:moveTo>
                      <a:pt x="7" y="2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0" y="4"/>
                      <a:pt x="0" y="7"/>
                      <a:pt x="2" y="8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1"/>
                      <a:pt x="19" y="21"/>
                      <a:pt x="20" y="21"/>
                    </a:cubicBezTo>
                    <a:cubicBezTo>
                      <a:pt x="21" y="21"/>
                      <a:pt x="23" y="20"/>
                      <a:pt x="23" y="19"/>
                    </a:cubicBezTo>
                    <a:cubicBezTo>
                      <a:pt x="25" y="17"/>
                      <a:pt x="24" y="15"/>
                      <a:pt x="23" y="14"/>
                    </a:cubicBezTo>
                    <a:lnTo>
                      <a:pt x="7" y="2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6" name="Freeform 21"/>
              <p:cNvSpPr>
                <a:spLocks/>
              </p:cNvSpPr>
              <p:nvPr/>
            </p:nvSpPr>
            <p:spPr bwMode="auto">
              <a:xfrm>
                <a:off x="995363" y="536575"/>
                <a:ext cx="23813" cy="66675"/>
              </a:xfrm>
              <a:custGeom>
                <a:avLst/>
                <a:gdLst>
                  <a:gd name="T0" fmla="*/ 4 w 8"/>
                  <a:gd name="T1" fmla="*/ 24 h 24"/>
                  <a:gd name="T2" fmla="*/ 8 w 8"/>
                  <a:gd name="T3" fmla="*/ 20 h 24"/>
                  <a:gd name="T4" fmla="*/ 8 w 8"/>
                  <a:gd name="T5" fmla="*/ 4 h 24"/>
                  <a:gd name="T6" fmla="*/ 4 w 8"/>
                  <a:gd name="T7" fmla="*/ 0 h 24"/>
                  <a:gd name="T8" fmla="*/ 0 w 8"/>
                  <a:gd name="T9" fmla="*/ 4 h 24"/>
                  <a:gd name="T10" fmla="*/ 0 w 8"/>
                  <a:gd name="T11" fmla="*/ 20 h 24"/>
                  <a:gd name="T12" fmla="*/ 4 w 8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24">
                    <a:moveTo>
                      <a:pt x="4" y="24"/>
                    </a:moveTo>
                    <a:cubicBezTo>
                      <a:pt x="6" y="24"/>
                      <a:pt x="8" y="22"/>
                      <a:pt x="8" y="20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6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2"/>
                      <a:pt x="2" y="24"/>
                      <a:pt x="4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7" name="Freeform 22"/>
              <p:cNvSpPr>
                <a:spLocks/>
              </p:cNvSpPr>
              <p:nvPr/>
            </p:nvSpPr>
            <p:spPr bwMode="auto">
              <a:xfrm>
                <a:off x="917575" y="533400"/>
                <a:ext cx="58738" cy="69850"/>
              </a:xfrm>
              <a:custGeom>
                <a:avLst/>
                <a:gdLst>
                  <a:gd name="T0" fmla="*/ 13 w 21"/>
                  <a:gd name="T1" fmla="*/ 23 h 25"/>
                  <a:gd name="T2" fmla="*/ 16 w 21"/>
                  <a:gd name="T3" fmla="*/ 25 h 25"/>
                  <a:gd name="T4" fmla="*/ 19 w 21"/>
                  <a:gd name="T5" fmla="*/ 24 h 25"/>
                  <a:gd name="T6" fmla="*/ 19 w 21"/>
                  <a:gd name="T7" fmla="*/ 18 h 25"/>
                  <a:gd name="T8" fmla="*/ 7 w 21"/>
                  <a:gd name="T9" fmla="*/ 2 h 25"/>
                  <a:gd name="T10" fmla="*/ 2 w 21"/>
                  <a:gd name="T11" fmla="*/ 2 h 25"/>
                  <a:gd name="T12" fmla="*/ 1 w 21"/>
                  <a:gd name="T13" fmla="*/ 7 h 25"/>
                  <a:gd name="T14" fmla="*/ 13 w 21"/>
                  <a:gd name="T15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25">
                    <a:moveTo>
                      <a:pt x="13" y="23"/>
                    </a:moveTo>
                    <a:cubicBezTo>
                      <a:pt x="14" y="24"/>
                      <a:pt x="15" y="25"/>
                      <a:pt x="16" y="25"/>
                    </a:cubicBezTo>
                    <a:cubicBezTo>
                      <a:pt x="17" y="25"/>
                      <a:pt x="18" y="25"/>
                      <a:pt x="19" y="24"/>
                    </a:cubicBezTo>
                    <a:cubicBezTo>
                      <a:pt x="20" y="23"/>
                      <a:pt x="21" y="20"/>
                      <a:pt x="19" y="18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3" y="0"/>
                      <a:pt x="2" y="2"/>
                    </a:cubicBezTo>
                    <a:cubicBezTo>
                      <a:pt x="0" y="3"/>
                      <a:pt x="0" y="5"/>
                      <a:pt x="1" y="7"/>
                    </a:cubicBezTo>
                    <a:lnTo>
                      <a:pt x="13" y="23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70" name="文本框 67"/>
            <p:cNvSpPr txBox="1"/>
            <p:nvPr/>
          </p:nvSpPr>
          <p:spPr>
            <a:xfrm rot="18900000">
              <a:off x="6618617" y="2160270"/>
              <a:ext cx="1074743" cy="78938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defTabSz="914400">
                <a:lnSpc>
                  <a:spcPct val="150000"/>
                </a:lnSpc>
                <a:defRPr/>
              </a:pPr>
              <a:r>
                <a:rPr lang="zh-CN" altLang="en-US" sz="80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80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……</a:t>
              </a: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4754252" y="1313117"/>
            <a:ext cx="2369080" cy="3099395"/>
            <a:chOff x="4754252" y="1313117"/>
            <a:chExt cx="2369080" cy="3099395"/>
          </a:xfrm>
        </p:grpSpPr>
        <p:grpSp>
          <p:nvGrpSpPr>
            <p:cNvPr id="82" name="组合 81"/>
            <p:cNvGrpSpPr/>
            <p:nvPr/>
          </p:nvGrpSpPr>
          <p:grpSpPr>
            <a:xfrm>
              <a:off x="4754252" y="1313117"/>
              <a:ext cx="2369080" cy="3099395"/>
              <a:chOff x="4754252" y="1313117"/>
              <a:chExt cx="2369080" cy="3099395"/>
            </a:xfrm>
          </p:grpSpPr>
          <p:grpSp>
            <p:nvGrpSpPr>
              <p:cNvPr id="86" name="组合 85"/>
              <p:cNvGrpSpPr/>
              <p:nvPr/>
            </p:nvGrpSpPr>
            <p:grpSpPr>
              <a:xfrm>
                <a:off x="4754252" y="1322521"/>
                <a:ext cx="2369080" cy="3089991"/>
                <a:chOff x="1313863" y="1205784"/>
                <a:chExt cx="3158773" cy="4119987"/>
              </a:xfrm>
            </p:grpSpPr>
            <p:sp>
              <p:nvSpPr>
                <p:cNvPr id="89" name="任意多边形 88"/>
                <p:cNvSpPr/>
                <p:nvPr/>
              </p:nvSpPr>
              <p:spPr>
                <a:xfrm>
                  <a:off x="1313863" y="1781540"/>
                  <a:ext cx="3158773" cy="3544231"/>
                </a:xfrm>
                <a:custGeom>
                  <a:avLst/>
                  <a:gdLst>
                    <a:gd name="connsiteX0" fmla="*/ 1465943 w 2075543"/>
                    <a:gd name="connsiteY0" fmla="*/ 0 h 2162628"/>
                    <a:gd name="connsiteX1" fmla="*/ 2075543 w 2075543"/>
                    <a:gd name="connsiteY1" fmla="*/ 653143 h 2162628"/>
                    <a:gd name="connsiteX2" fmla="*/ 0 w 2075543"/>
                    <a:gd name="connsiteY2" fmla="*/ 2162628 h 2162628"/>
                    <a:gd name="connsiteX3" fmla="*/ 1465943 w 2075543"/>
                    <a:gd name="connsiteY3" fmla="*/ 0 h 2162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75543" h="2162628">
                      <a:moveTo>
                        <a:pt x="1465943" y="0"/>
                      </a:moveTo>
                      <a:lnTo>
                        <a:pt x="2075543" y="653143"/>
                      </a:lnTo>
                      <a:lnTo>
                        <a:pt x="0" y="2162628"/>
                      </a:lnTo>
                      <a:lnTo>
                        <a:pt x="1465943" y="0"/>
                      </a:ln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  <a:alpha val="35000"/>
                  </a:sysClr>
                </a:solidFill>
                <a:ln w="25400" cap="flat" cmpd="sng" algn="ctr">
                  <a:noFill/>
                  <a:prstDash val="solid"/>
                </a:ln>
                <a:effectLst>
                  <a:softEdge rad="266700"/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90" name="圆角矩形 89"/>
                <p:cNvSpPr/>
                <p:nvPr/>
              </p:nvSpPr>
              <p:spPr>
                <a:xfrm rot="18900000">
                  <a:off x="1412062" y="1872236"/>
                  <a:ext cx="2828349" cy="1582057"/>
                </a:xfrm>
                <a:prstGeom prst="roundRect">
                  <a:avLst>
                    <a:gd name="adj" fmla="val 10245"/>
                  </a:avLst>
                </a:prstGeom>
                <a:gradFill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44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B0F0"/>
                    </a:gs>
                  </a:gsLst>
                  <a:lin ang="3000000" scaled="0"/>
                </a:gra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91" name="任意多边形 90"/>
                <p:cNvSpPr/>
                <p:nvPr/>
              </p:nvSpPr>
              <p:spPr>
                <a:xfrm rot="18900000">
                  <a:off x="3303181" y="1205784"/>
                  <a:ext cx="551494" cy="1413715"/>
                </a:xfrm>
                <a:custGeom>
                  <a:avLst/>
                  <a:gdLst>
                    <a:gd name="connsiteX0" fmla="*/ 569692 w 617165"/>
                    <a:gd name="connsiteY0" fmla="*/ 47473 h 1582057"/>
                    <a:gd name="connsiteX1" fmla="*/ 617165 w 617165"/>
                    <a:gd name="connsiteY1" fmla="*/ 162082 h 1582057"/>
                    <a:gd name="connsiteX2" fmla="*/ 617165 w 617165"/>
                    <a:gd name="connsiteY2" fmla="*/ 1419975 h 1582057"/>
                    <a:gd name="connsiteX3" fmla="*/ 455083 w 617165"/>
                    <a:gd name="connsiteY3" fmla="*/ 1582057 h 1582057"/>
                    <a:gd name="connsiteX4" fmla="*/ 0 w 617165"/>
                    <a:gd name="connsiteY4" fmla="*/ 1582057 h 1582057"/>
                    <a:gd name="connsiteX5" fmla="*/ 0 w 617165"/>
                    <a:gd name="connsiteY5" fmla="*/ 0 h 1582057"/>
                    <a:gd name="connsiteX6" fmla="*/ 455083 w 617165"/>
                    <a:gd name="connsiteY6" fmla="*/ 0 h 1582057"/>
                    <a:gd name="connsiteX7" fmla="*/ 569692 w 617165"/>
                    <a:gd name="connsiteY7" fmla="*/ 47473 h 1582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17165" h="1582057">
                      <a:moveTo>
                        <a:pt x="569692" y="47473"/>
                      </a:moveTo>
                      <a:cubicBezTo>
                        <a:pt x="599024" y="76804"/>
                        <a:pt x="617165" y="117325"/>
                        <a:pt x="617165" y="162082"/>
                      </a:cubicBezTo>
                      <a:lnTo>
                        <a:pt x="617165" y="1419975"/>
                      </a:lnTo>
                      <a:cubicBezTo>
                        <a:pt x="617165" y="1509490"/>
                        <a:pt x="544598" y="1582057"/>
                        <a:pt x="455083" y="1582057"/>
                      </a:cubicBezTo>
                      <a:lnTo>
                        <a:pt x="0" y="1582057"/>
                      </a:lnTo>
                      <a:lnTo>
                        <a:pt x="0" y="0"/>
                      </a:lnTo>
                      <a:lnTo>
                        <a:pt x="455083" y="0"/>
                      </a:lnTo>
                      <a:cubicBezTo>
                        <a:pt x="499841" y="0"/>
                        <a:pt x="540361" y="18141"/>
                        <a:pt x="569692" y="47473"/>
                      </a:cubicBezTo>
                      <a:close/>
                    </a:path>
                  </a:pathLst>
                </a:custGeom>
                <a:solidFill>
                  <a:sysClr val="window" lastClr="FFFFFF">
                    <a:lumMod val="95000"/>
                  </a:sys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87" name="文本框 38"/>
              <p:cNvSpPr txBox="1"/>
              <p:nvPr/>
            </p:nvSpPr>
            <p:spPr>
              <a:xfrm rot="18900000">
                <a:off x="5969919" y="1313117"/>
                <a:ext cx="444674" cy="577081"/>
              </a:xfrm>
              <a:prstGeom prst="rect">
                <a:avLst/>
              </a:prstGeom>
              <a:noFill/>
            </p:spPr>
            <p:txBody>
              <a:bodyPr wrap="none" lIns="68580" tIns="34290" rIns="68580" bIns="34290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300" b="1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>
                        <a:lumMod val="75000"/>
                        <a:lumOff val="25000"/>
                      </a:sys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D</a:t>
                </a:r>
                <a:endParaRPr kumimoji="0" lang="zh-CN" altLang="en-US" sz="33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8" name="文本框 66"/>
              <p:cNvSpPr txBox="1"/>
              <p:nvPr/>
            </p:nvSpPr>
            <p:spPr>
              <a:xfrm rot="18900000">
                <a:off x="5370624" y="2171204"/>
                <a:ext cx="1074743" cy="789383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pPr lvl="0" defTabSz="914400">
                  <a:lnSpc>
                    <a:spcPct val="150000"/>
                  </a:lnSpc>
                  <a:defRPr/>
                </a:pPr>
                <a:r>
                  <a:rPr lang="zh-CN" altLang="en-US" sz="800" kern="0" dirty="0">
                    <a:solidFill>
                      <a:sysClr val="window" lastClr="FFFFFF"/>
                    </a:solidFill>
                    <a:cs typeface="+mn-ea"/>
                    <a:sym typeface="+mn-lt"/>
                  </a:rPr>
                  <a:t>点击输入简要文本内容，文字内容需概况精炼的说明该分项内容</a:t>
                </a:r>
                <a:r>
                  <a:rPr lang="en-US" altLang="zh-CN" sz="800" kern="0" dirty="0">
                    <a:solidFill>
                      <a:sysClr val="window" lastClr="FFFFFF"/>
                    </a:solidFill>
                    <a:cs typeface="+mn-ea"/>
                    <a:sym typeface="+mn-lt"/>
                  </a:rPr>
                  <a:t>……</a:t>
                </a:r>
                <a:endPara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83" name="组合 82"/>
            <p:cNvGrpSpPr/>
            <p:nvPr/>
          </p:nvGrpSpPr>
          <p:grpSpPr>
            <a:xfrm rot="18900000">
              <a:off x="5383836" y="2880384"/>
              <a:ext cx="190662" cy="242402"/>
              <a:chOff x="3290888" y="533400"/>
              <a:chExt cx="427038" cy="542925"/>
            </a:xfrm>
            <a:solidFill>
              <a:sysClr val="window" lastClr="FFFFFF"/>
            </a:solidFill>
          </p:grpSpPr>
          <p:sp>
            <p:nvSpPr>
              <p:cNvPr id="84" name="Freeform 25"/>
              <p:cNvSpPr>
                <a:spLocks/>
              </p:cNvSpPr>
              <p:nvPr/>
            </p:nvSpPr>
            <p:spPr bwMode="auto">
              <a:xfrm>
                <a:off x="3290888" y="533400"/>
                <a:ext cx="427038" cy="542925"/>
              </a:xfrm>
              <a:custGeom>
                <a:avLst/>
                <a:gdLst>
                  <a:gd name="T0" fmla="*/ 108 w 152"/>
                  <a:gd name="T1" fmla="*/ 161 h 193"/>
                  <a:gd name="T2" fmla="*/ 68 w 152"/>
                  <a:gd name="T3" fmla="*/ 161 h 193"/>
                  <a:gd name="T4" fmla="*/ 68 w 152"/>
                  <a:gd name="T5" fmla="*/ 145 h 193"/>
                  <a:gd name="T6" fmla="*/ 121 w 152"/>
                  <a:gd name="T7" fmla="*/ 122 h 193"/>
                  <a:gd name="T8" fmla="*/ 130 w 152"/>
                  <a:gd name="T9" fmla="*/ 19 h 193"/>
                  <a:gd name="T10" fmla="*/ 130 w 152"/>
                  <a:gd name="T11" fmla="*/ 18 h 193"/>
                  <a:gd name="T12" fmla="*/ 130 w 152"/>
                  <a:gd name="T13" fmla="*/ 18 h 193"/>
                  <a:gd name="T14" fmla="*/ 128 w 152"/>
                  <a:gd name="T15" fmla="*/ 14 h 193"/>
                  <a:gd name="T16" fmla="*/ 130 w 152"/>
                  <a:gd name="T17" fmla="*/ 10 h 193"/>
                  <a:gd name="T18" fmla="*/ 137 w 152"/>
                  <a:gd name="T19" fmla="*/ 10 h 193"/>
                  <a:gd name="T20" fmla="*/ 143 w 152"/>
                  <a:gd name="T21" fmla="*/ 10 h 193"/>
                  <a:gd name="T22" fmla="*/ 143 w 152"/>
                  <a:gd name="T23" fmla="*/ 5 h 193"/>
                  <a:gd name="T24" fmla="*/ 124 w 152"/>
                  <a:gd name="T25" fmla="*/ 5 h 193"/>
                  <a:gd name="T26" fmla="*/ 120 w 152"/>
                  <a:gd name="T27" fmla="*/ 14 h 193"/>
                  <a:gd name="T28" fmla="*/ 124 w 152"/>
                  <a:gd name="T29" fmla="*/ 23 h 193"/>
                  <a:gd name="T30" fmla="*/ 124 w 152"/>
                  <a:gd name="T31" fmla="*/ 23 h 193"/>
                  <a:gd name="T32" fmla="*/ 115 w 152"/>
                  <a:gd name="T33" fmla="*/ 116 h 193"/>
                  <a:gd name="T34" fmla="*/ 23 w 152"/>
                  <a:gd name="T35" fmla="*/ 124 h 193"/>
                  <a:gd name="T36" fmla="*/ 23 w 152"/>
                  <a:gd name="T37" fmla="*/ 124 h 193"/>
                  <a:gd name="T38" fmla="*/ 4 w 152"/>
                  <a:gd name="T39" fmla="*/ 125 h 193"/>
                  <a:gd name="T40" fmla="*/ 0 w 152"/>
                  <a:gd name="T41" fmla="*/ 134 h 193"/>
                  <a:gd name="T42" fmla="*/ 4 w 152"/>
                  <a:gd name="T43" fmla="*/ 144 h 193"/>
                  <a:gd name="T44" fmla="*/ 7 w 152"/>
                  <a:gd name="T45" fmla="*/ 145 h 193"/>
                  <a:gd name="T46" fmla="*/ 10 w 152"/>
                  <a:gd name="T47" fmla="*/ 144 h 193"/>
                  <a:gd name="T48" fmla="*/ 10 w 152"/>
                  <a:gd name="T49" fmla="*/ 138 h 193"/>
                  <a:gd name="T50" fmla="*/ 8 w 152"/>
                  <a:gd name="T51" fmla="*/ 134 h 193"/>
                  <a:gd name="T52" fmla="*/ 10 w 152"/>
                  <a:gd name="T53" fmla="*/ 130 h 193"/>
                  <a:gd name="T54" fmla="*/ 18 w 152"/>
                  <a:gd name="T55" fmla="*/ 130 h 193"/>
                  <a:gd name="T56" fmla="*/ 18 w 152"/>
                  <a:gd name="T57" fmla="*/ 131 h 193"/>
                  <a:gd name="T58" fmla="*/ 18 w 152"/>
                  <a:gd name="T59" fmla="*/ 131 h 193"/>
                  <a:gd name="T60" fmla="*/ 60 w 152"/>
                  <a:gd name="T61" fmla="*/ 145 h 193"/>
                  <a:gd name="T62" fmla="*/ 60 w 152"/>
                  <a:gd name="T63" fmla="*/ 161 h 193"/>
                  <a:gd name="T64" fmla="*/ 20 w 152"/>
                  <a:gd name="T65" fmla="*/ 161 h 193"/>
                  <a:gd name="T66" fmla="*/ 0 w 152"/>
                  <a:gd name="T67" fmla="*/ 181 h 193"/>
                  <a:gd name="T68" fmla="*/ 0 w 152"/>
                  <a:gd name="T69" fmla="*/ 189 h 193"/>
                  <a:gd name="T70" fmla="*/ 4 w 152"/>
                  <a:gd name="T71" fmla="*/ 193 h 193"/>
                  <a:gd name="T72" fmla="*/ 124 w 152"/>
                  <a:gd name="T73" fmla="*/ 193 h 193"/>
                  <a:gd name="T74" fmla="*/ 128 w 152"/>
                  <a:gd name="T75" fmla="*/ 189 h 193"/>
                  <a:gd name="T76" fmla="*/ 128 w 152"/>
                  <a:gd name="T77" fmla="*/ 181 h 193"/>
                  <a:gd name="T78" fmla="*/ 108 w 152"/>
                  <a:gd name="T79" fmla="*/ 16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52" h="193">
                    <a:moveTo>
                      <a:pt x="108" y="161"/>
                    </a:moveTo>
                    <a:cubicBezTo>
                      <a:pt x="68" y="161"/>
                      <a:pt x="68" y="161"/>
                      <a:pt x="68" y="161"/>
                    </a:cubicBezTo>
                    <a:cubicBezTo>
                      <a:pt x="68" y="145"/>
                      <a:pt x="68" y="145"/>
                      <a:pt x="68" y="145"/>
                    </a:cubicBezTo>
                    <a:cubicBezTo>
                      <a:pt x="88" y="144"/>
                      <a:pt x="107" y="136"/>
                      <a:pt x="121" y="122"/>
                    </a:cubicBezTo>
                    <a:cubicBezTo>
                      <a:pt x="148" y="94"/>
                      <a:pt x="152" y="50"/>
                      <a:pt x="130" y="19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8" y="16"/>
                      <a:pt x="128" y="14"/>
                    </a:cubicBezTo>
                    <a:cubicBezTo>
                      <a:pt x="128" y="13"/>
                      <a:pt x="129" y="11"/>
                      <a:pt x="130" y="10"/>
                    </a:cubicBezTo>
                    <a:cubicBezTo>
                      <a:pt x="132" y="8"/>
                      <a:pt x="135" y="8"/>
                      <a:pt x="137" y="10"/>
                    </a:cubicBezTo>
                    <a:cubicBezTo>
                      <a:pt x="139" y="12"/>
                      <a:pt x="141" y="12"/>
                      <a:pt x="143" y="10"/>
                    </a:cubicBezTo>
                    <a:cubicBezTo>
                      <a:pt x="144" y="9"/>
                      <a:pt x="144" y="6"/>
                      <a:pt x="143" y="5"/>
                    </a:cubicBezTo>
                    <a:cubicBezTo>
                      <a:pt x="138" y="0"/>
                      <a:pt x="129" y="0"/>
                      <a:pt x="124" y="5"/>
                    </a:cubicBezTo>
                    <a:cubicBezTo>
                      <a:pt x="121" y="7"/>
                      <a:pt x="120" y="11"/>
                      <a:pt x="120" y="14"/>
                    </a:cubicBezTo>
                    <a:cubicBezTo>
                      <a:pt x="120" y="18"/>
                      <a:pt x="121" y="21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43" y="52"/>
                      <a:pt x="140" y="92"/>
                      <a:pt x="115" y="116"/>
                    </a:cubicBezTo>
                    <a:cubicBezTo>
                      <a:pt x="91" y="140"/>
                      <a:pt x="51" y="144"/>
                      <a:pt x="23" y="124"/>
                    </a:cubicBezTo>
                    <a:cubicBezTo>
                      <a:pt x="23" y="124"/>
                      <a:pt x="23" y="124"/>
                      <a:pt x="23" y="124"/>
                    </a:cubicBezTo>
                    <a:cubicBezTo>
                      <a:pt x="17" y="120"/>
                      <a:pt x="9" y="120"/>
                      <a:pt x="4" y="125"/>
                    </a:cubicBezTo>
                    <a:cubicBezTo>
                      <a:pt x="2" y="127"/>
                      <a:pt x="0" y="131"/>
                      <a:pt x="0" y="134"/>
                    </a:cubicBezTo>
                    <a:cubicBezTo>
                      <a:pt x="0" y="138"/>
                      <a:pt x="2" y="141"/>
                      <a:pt x="4" y="144"/>
                    </a:cubicBezTo>
                    <a:cubicBezTo>
                      <a:pt x="5" y="144"/>
                      <a:pt x="6" y="145"/>
                      <a:pt x="7" y="145"/>
                    </a:cubicBezTo>
                    <a:cubicBezTo>
                      <a:pt x="8" y="145"/>
                      <a:pt x="9" y="144"/>
                      <a:pt x="10" y="144"/>
                    </a:cubicBezTo>
                    <a:cubicBezTo>
                      <a:pt x="11" y="142"/>
                      <a:pt x="11" y="140"/>
                      <a:pt x="10" y="138"/>
                    </a:cubicBezTo>
                    <a:cubicBezTo>
                      <a:pt x="9" y="137"/>
                      <a:pt x="8" y="136"/>
                      <a:pt x="8" y="134"/>
                    </a:cubicBezTo>
                    <a:cubicBezTo>
                      <a:pt x="8" y="133"/>
                      <a:pt x="9" y="131"/>
                      <a:pt x="10" y="130"/>
                    </a:cubicBezTo>
                    <a:cubicBezTo>
                      <a:pt x="12" y="128"/>
                      <a:pt x="15" y="128"/>
                      <a:pt x="18" y="130"/>
                    </a:cubicBezTo>
                    <a:cubicBezTo>
                      <a:pt x="18" y="131"/>
                      <a:pt x="18" y="131"/>
                      <a:pt x="18" y="131"/>
                    </a:cubicBezTo>
                    <a:cubicBezTo>
                      <a:pt x="18" y="131"/>
                      <a:pt x="18" y="131"/>
                      <a:pt x="18" y="131"/>
                    </a:cubicBezTo>
                    <a:cubicBezTo>
                      <a:pt x="31" y="140"/>
                      <a:pt x="45" y="144"/>
                      <a:pt x="60" y="145"/>
                    </a:cubicBezTo>
                    <a:cubicBezTo>
                      <a:pt x="60" y="161"/>
                      <a:pt x="60" y="161"/>
                      <a:pt x="60" y="161"/>
                    </a:cubicBezTo>
                    <a:cubicBezTo>
                      <a:pt x="20" y="161"/>
                      <a:pt x="20" y="161"/>
                      <a:pt x="20" y="161"/>
                    </a:cubicBezTo>
                    <a:cubicBezTo>
                      <a:pt x="9" y="161"/>
                      <a:pt x="0" y="170"/>
                      <a:pt x="0" y="181"/>
                    </a:cubicBezTo>
                    <a:cubicBezTo>
                      <a:pt x="0" y="189"/>
                      <a:pt x="0" y="189"/>
                      <a:pt x="0" y="189"/>
                    </a:cubicBezTo>
                    <a:cubicBezTo>
                      <a:pt x="0" y="191"/>
                      <a:pt x="2" y="193"/>
                      <a:pt x="4" y="193"/>
                    </a:cubicBezTo>
                    <a:cubicBezTo>
                      <a:pt x="124" y="193"/>
                      <a:pt x="124" y="193"/>
                      <a:pt x="124" y="193"/>
                    </a:cubicBezTo>
                    <a:cubicBezTo>
                      <a:pt x="127" y="193"/>
                      <a:pt x="128" y="191"/>
                      <a:pt x="128" y="189"/>
                    </a:cubicBezTo>
                    <a:cubicBezTo>
                      <a:pt x="128" y="181"/>
                      <a:pt x="128" y="181"/>
                      <a:pt x="128" y="181"/>
                    </a:cubicBezTo>
                    <a:cubicBezTo>
                      <a:pt x="128" y="170"/>
                      <a:pt x="119" y="161"/>
                      <a:pt x="108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5" name="Freeform 26"/>
              <p:cNvSpPr>
                <a:spLocks noEditPoints="1"/>
              </p:cNvSpPr>
              <p:nvPr/>
            </p:nvSpPr>
            <p:spPr bwMode="auto">
              <a:xfrm>
                <a:off x="3290888" y="536575"/>
                <a:ext cx="358775" cy="357188"/>
              </a:xfrm>
              <a:custGeom>
                <a:avLst/>
                <a:gdLst>
                  <a:gd name="T0" fmla="*/ 64 w 128"/>
                  <a:gd name="T1" fmla="*/ 127 h 127"/>
                  <a:gd name="T2" fmla="*/ 128 w 128"/>
                  <a:gd name="T3" fmla="*/ 64 h 127"/>
                  <a:gd name="T4" fmla="*/ 64 w 128"/>
                  <a:gd name="T5" fmla="*/ 0 h 127"/>
                  <a:gd name="T6" fmla="*/ 0 w 128"/>
                  <a:gd name="T7" fmla="*/ 64 h 127"/>
                  <a:gd name="T8" fmla="*/ 64 w 128"/>
                  <a:gd name="T9" fmla="*/ 127 h 127"/>
                  <a:gd name="T10" fmla="*/ 64 w 128"/>
                  <a:gd name="T11" fmla="*/ 24 h 127"/>
                  <a:gd name="T12" fmla="*/ 68 w 128"/>
                  <a:gd name="T13" fmla="*/ 28 h 127"/>
                  <a:gd name="T14" fmla="*/ 64 w 128"/>
                  <a:gd name="T15" fmla="*/ 32 h 127"/>
                  <a:gd name="T16" fmla="*/ 28 w 128"/>
                  <a:gd name="T17" fmla="*/ 68 h 127"/>
                  <a:gd name="T18" fmla="*/ 24 w 128"/>
                  <a:gd name="T19" fmla="*/ 72 h 127"/>
                  <a:gd name="T20" fmla="*/ 20 w 128"/>
                  <a:gd name="T21" fmla="*/ 68 h 127"/>
                  <a:gd name="T22" fmla="*/ 64 w 128"/>
                  <a:gd name="T23" fmla="*/ 24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8" h="127">
                    <a:moveTo>
                      <a:pt x="64" y="127"/>
                    </a:moveTo>
                    <a:cubicBezTo>
                      <a:pt x="99" y="127"/>
                      <a:pt x="128" y="99"/>
                      <a:pt x="128" y="64"/>
                    </a:cubicBezTo>
                    <a:cubicBezTo>
                      <a:pt x="128" y="29"/>
                      <a:pt x="99" y="0"/>
                      <a:pt x="64" y="0"/>
                    </a:cubicBezTo>
                    <a:cubicBezTo>
                      <a:pt x="29" y="0"/>
                      <a:pt x="0" y="29"/>
                      <a:pt x="0" y="64"/>
                    </a:cubicBezTo>
                    <a:cubicBezTo>
                      <a:pt x="0" y="99"/>
                      <a:pt x="29" y="127"/>
                      <a:pt x="64" y="127"/>
                    </a:cubicBezTo>
                    <a:close/>
                    <a:moveTo>
                      <a:pt x="64" y="24"/>
                    </a:moveTo>
                    <a:cubicBezTo>
                      <a:pt x="66" y="24"/>
                      <a:pt x="68" y="26"/>
                      <a:pt x="68" y="28"/>
                    </a:cubicBezTo>
                    <a:cubicBezTo>
                      <a:pt x="68" y="30"/>
                      <a:pt x="66" y="32"/>
                      <a:pt x="64" y="32"/>
                    </a:cubicBezTo>
                    <a:cubicBezTo>
                      <a:pt x="44" y="32"/>
                      <a:pt x="28" y="48"/>
                      <a:pt x="28" y="68"/>
                    </a:cubicBezTo>
                    <a:cubicBezTo>
                      <a:pt x="28" y="70"/>
                      <a:pt x="27" y="72"/>
                      <a:pt x="24" y="72"/>
                    </a:cubicBezTo>
                    <a:cubicBezTo>
                      <a:pt x="22" y="72"/>
                      <a:pt x="20" y="70"/>
                      <a:pt x="20" y="68"/>
                    </a:cubicBezTo>
                    <a:cubicBezTo>
                      <a:pt x="20" y="44"/>
                      <a:pt x="40" y="24"/>
                      <a:pt x="64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92" name="组合 91"/>
          <p:cNvGrpSpPr/>
          <p:nvPr/>
        </p:nvGrpSpPr>
        <p:grpSpPr>
          <a:xfrm>
            <a:off x="3542141" y="1313118"/>
            <a:ext cx="2369080" cy="3099394"/>
            <a:chOff x="3542141" y="1313118"/>
            <a:chExt cx="2369080" cy="3099394"/>
          </a:xfrm>
        </p:grpSpPr>
        <p:grpSp>
          <p:nvGrpSpPr>
            <p:cNvPr id="93" name="组合 92"/>
            <p:cNvGrpSpPr/>
            <p:nvPr/>
          </p:nvGrpSpPr>
          <p:grpSpPr>
            <a:xfrm>
              <a:off x="3542141" y="1322521"/>
              <a:ext cx="2369080" cy="3089991"/>
              <a:chOff x="1313863" y="1205784"/>
              <a:chExt cx="3158773" cy="4119987"/>
            </a:xfrm>
          </p:grpSpPr>
          <p:sp>
            <p:nvSpPr>
              <p:cNvPr id="100" name="任意多边形 99"/>
              <p:cNvSpPr/>
              <p:nvPr/>
            </p:nvSpPr>
            <p:spPr>
              <a:xfrm>
                <a:off x="1313863" y="1781540"/>
                <a:ext cx="3158773" cy="3544231"/>
              </a:xfrm>
              <a:custGeom>
                <a:avLst/>
                <a:gdLst>
                  <a:gd name="connsiteX0" fmla="*/ 1465943 w 2075543"/>
                  <a:gd name="connsiteY0" fmla="*/ 0 h 2162628"/>
                  <a:gd name="connsiteX1" fmla="*/ 2075543 w 2075543"/>
                  <a:gd name="connsiteY1" fmla="*/ 653143 h 2162628"/>
                  <a:gd name="connsiteX2" fmla="*/ 0 w 2075543"/>
                  <a:gd name="connsiteY2" fmla="*/ 2162628 h 2162628"/>
                  <a:gd name="connsiteX3" fmla="*/ 1465943 w 2075543"/>
                  <a:gd name="connsiteY3" fmla="*/ 0 h 2162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75543" h="2162628">
                    <a:moveTo>
                      <a:pt x="1465943" y="0"/>
                    </a:moveTo>
                    <a:lnTo>
                      <a:pt x="2075543" y="653143"/>
                    </a:lnTo>
                    <a:lnTo>
                      <a:pt x="0" y="2162628"/>
                    </a:lnTo>
                    <a:lnTo>
                      <a:pt x="1465943" y="0"/>
                    </a:lnTo>
                    <a:close/>
                  </a:path>
                </a:pathLst>
              </a:custGeom>
              <a:solidFill>
                <a:sysClr val="windowText" lastClr="000000">
                  <a:lumMod val="85000"/>
                  <a:lumOff val="15000"/>
                  <a:alpha val="35000"/>
                </a:sysClr>
              </a:solidFill>
              <a:ln w="25400" cap="flat" cmpd="sng" algn="ctr">
                <a:noFill/>
                <a:prstDash val="solid"/>
              </a:ln>
              <a:effectLst>
                <a:softEdge rad="2667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1" name="圆角矩形 100"/>
              <p:cNvSpPr/>
              <p:nvPr/>
            </p:nvSpPr>
            <p:spPr>
              <a:xfrm rot="18900000">
                <a:off x="1447011" y="1857759"/>
                <a:ext cx="2787404" cy="1582057"/>
              </a:xfrm>
              <a:prstGeom prst="roundRect">
                <a:avLst>
                  <a:gd name="adj" fmla="val 10245"/>
                </a:avLst>
              </a:prstGeom>
              <a:gradFill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44000">
                    <a:srgbClr val="0070C0">
                      <a:shade val="67500"/>
                      <a:satMod val="115000"/>
                    </a:srgbClr>
                  </a:gs>
                  <a:gs pos="100000">
                    <a:srgbClr val="00B0F0"/>
                  </a:gs>
                </a:gsLst>
                <a:lin ang="30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2" name="任意多边形 101"/>
              <p:cNvSpPr/>
              <p:nvPr/>
            </p:nvSpPr>
            <p:spPr>
              <a:xfrm rot="18900000">
                <a:off x="3303181" y="1205784"/>
                <a:ext cx="551494" cy="1413715"/>
              </a:xfrm>
              <a:custGeom>
                <a:avLst/>
                <a:gdLst>
                  <a:gd name="connsiteX0" fmla="*/ 569692 w 617165"/>
                  <a:gd name="connsiteY0" fmla="*/ 47473 h 1582057"/>
                  <a:gd name="connsiteX1" fmla="*/ 617165 w 617165"/>
                  <a:gd name="connsiteY1" fmla="*/ 162082 h 1582057"/>
                  <a:gd name="connsiteX2" fmla="*/ 617165 w 617165"/>
                  <a:gd name="connsiteY2" fmla="*/ 1419975 h 1582057"/>
                  <a:gd name="connsiteX3" fmla="*/ 455083 w 617165"/>
                  <a:gd name="connsiteY3" fmla="*/ 1582057 h 1582057"/>
                  <a:gd name="connsiteX4" fmla="*/ 0 w 617165"/>
                  <a:gd name="connsiteY4" fmla="*/ 1582057 h 1582057"/>
                  <a:gd name="connsiteX5" fmla="*/ 0 w 617165"/>
                  <a:gd name="connsiteY5" fmla="*/ 0 h 1582057"/>
                  <a:gd name="connsiteX6" fmla="*/ 455083 w 617165"/>
                  <a:gd name="connsiteY6" fmla="*/ 0 h 1582057"/>
                  <a:gd name="connsiteX7" fmla="*/ 569692 w 617165"/>
                  <a:gd name="connsiteY7" fmla="*/ 47473 h 1582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7165" h="1582057">
                    <a:moveTo>
                      <a:pt x="569692" y="47473"/>
                    </a:moveTo>
                    <a:cubicBezTo>
                      <a:pt x="599024" y="76804"/>
                      <a:pt x="617165" y="117325"/>
                      <a:pt x="617165" y="162082"/>
                    </a:cubicBezTo>
                    <a:lnTo>
                      <a:pt x="617165" y="1419975"/>
                    </a:lnTo>
                    <a:cubicBezTo>
                      <a:pt x="617165" y="1509490"/>
                      <a:pt x="544598" y="1582057"/>
                      <a:pt x="455083" y="1582057"/>
                    </a:cubicBezTo>
                    <a:lnTo>
                      <a:pt x="0" y="1582057"/>
                    </a:lnTo>
                    <a:lnTo>
                      <a:pt x="0" y="0"/>
                    </a:lnTo>
                    <a:lnTo>
                      <a:pt x="455083" y="0"/>
                    </a:lnTo>
                    <a:cubicBezTo>
                      <a:pt x="499841" y="0"/>
                      <a:pt x="540361" y="18141"/>
                      <a:pt x="569692" y="47473"/>
                    </a:cubicBez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4" name="文本框 37"/>
            <p:cNvSpPr txBox="1"/>
            <p:nvPr/>
          </p:nvSpPr>
          <p:spPr>
            <a:xfrm rot="18900000">
              <a:off x="4760178" y="1313118"/>
              <a:ext cx="444674" cy="57708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3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effectLst/>
                  <a:uLnTx/>
                  <a:uFillTx/>
                  <a:cs typeface="+mn-ea"/>
                  <a:sym typeface="+mn-lt"/>
                </a:rPr>
                <a:t>C</a:t>
              </a:r>
              <a:endParaRPr kumimoji="0" lang="zh-CN" altLang="en-US" sz="33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95" name="组合 94"/>
            <p:cNvGrpSpPr/>
            <p:nvPr/>
          </p:nvGrpSpPr>
          <p:grpSpPr>
            <a:xfrm rot="18900000">
              <a:off x="4099391" y="2853127"/>
              <a:ext cx="265444" cy="265443"/>
              <a:chOff x="5821363" y="5846763"/>
              <a:chExt cx="541338" cy="541337"/>
            </a:xfrm>
            <a:solidFill>
              <a:sysClr val="window" lastClr="FFFFFF"/>
            </a:solidFill>
          </p:grpSpPr>
          <p:sp>
            <p:nvSpPr>
              <p:cNvPr id="97" name="Freeform 61"/>
              <p:cNvSpPr>
                <a:spLocks noEditPoints="1"/>
              </p:cNvSpPr>
              <p:nvPr/>
            </p:nvSpPr>
            <p:spPr bwMode="auto">
              <a:xfrm>
                <a:off x="5867401" y="5846763"/>
                <a:ext cx="449263" cy="358775"/>
              </a:xfrm>
              <a:custGeom>
                <a:avLst/>
                <a:gdLst>
                  <a:gd name="T0" fmla="*/ 66 w 160"/>
                  <a:gd name="T1" fmla="*/ 101 h 127"/>
                  <a:gd name="T2" fmla="*/ 80 w 160"/>
                  <a:gd name="T3" fmla="*/ 96 h 127"/>
                  <a:gd name="T4" fmla="*/ 94 w 160"/>
                  <a:gd name="T5" fmla="*/ 102 h 127"/>
                  <a:gd name="T6" fmla="*/ 123 w 160"/>
                  <a:gd name="T7" fmla="*/ 127 h 127"/>
                  <a:gd name="T8" fmla="*/ 160 w 160"/>
                  <a:gd name="T9" fmla="*/ 79 h 127"/>
                  <a:gd name="T10" fmla="*/ 160 w 160"/>
                  <a:gd name="T11" fmla="*/ 4 h 127"/>
                  <a:gd name="T12" fmla="*/ 156 w 160"/>
                  <a:gd name="T13" fmla="*/ 0 h 127"/>
                  <a:gd name="T14" fmla="*/ 4 w 160"/>
                  <a:gd name="T15" fmla="*/ 0 h 127"/>
                  <a:gd name="T16" fmla="*/ 0 w 160"/>
                  <a:gd name="T17" fmla="*/ 4 h 127"/>
                  <a:gd name="T18" fmla="*/ 0 w 160"/>
                  <a:gd name="T19" fmla="*/ 79 h 127"/>
                  <a:gd name="T20" fmla="*/ 38 w 160"/>
                  <a:gd name="T21" fmla="*/ 127 h 127"/>
                  <a:gd name="T22" fmla="*/ 66 w 160"/>
                  <a:gd name="T23" fmla="*/ 101 h 127"/>
                  <a:gd name="T24" fmla="*/ 32 w 160"/>
                  <a:gd name="T25" fmla="*/ 20 h 127"/>
                  <a:gd name="T26" fmla="*/ 36 w 160"/>
                  <a:gd name="T27" fmla="*/ 16 h 127"/>
                  <a:gd name="T28" fmla="*/ 60 w 160"/>
                  <a:gd name="T29" fmla="*/ 16 h 127"/>
                  <a:gd name="T30" fmla="*/ 64 w 160"/>
                  <a:gd name="T31" fmla="*/ 20 h 127"/>
                  <a:gd name="T32" fmla="*/ 64 w 160"/>
                  <a:gd name="T33" fmla="*/ 44 h 127"/>
                  <a:gd name="T34" fmla="*/ 60 w 160"/>
                  <a:gd name="T35" fmla="*/ 48 h 127"/>
                  <a:gd name="T36" fmla="*/ 36 w 160"/>
                  <a:gd name="T37" fmla="*/ 48 h 127"/>
                  <a:gd name="T38" fmla="*/ 32 w 160"/>
                  <a:gd name="T39" fmla="*/ 44 h 127"/>
                  <a:gd name="T40" fmla="*/ 32 w 160"/>
                  <a:gd name="T41" fmla="*/ 20 h 127"/>
                  <a:gd name="T42" fmla="*/ 36 w 160"/>
                  <a:gd name="T43" fmla="*/ 56 h 127"/>
                  <a:gd name="T44" fmla="*/ 124 w 160"/>
                  <a:gd name="T45" fmla="*/ 56 h 127"/>
                  <a:gd name="T46" fmla="*/ 128 w 160"/>
                  <a:gd name="T47" fmla="*/ 60 h 127"/>
                  <a:gd name="T48" fmla="*/ 124 w 160"/>
                  <a:gd name="T49" fmla="*/ 64 h 127"/>
                  <a:gd name="T50" fmla="*/ 36 w 160"/>
                  <a:gd name="T51" fmla="*/ 64 h 127"/>
                  <a:gd name="T52" fmla="*/ 32 w 160"/>
                  <a:gd name="T53" fmla="*/ 60 h 127"/>
                  <a:gd name="T54" fmla="*/ 36 w 160"/>
                  <a:gd name="T55" fmla="*/ 56 h 127"/>
                  <a:gd name="T56" fmla="*/ 32 w 160"/>
                  <a:gd name="T57" fmla="*/ 76 h 127"/>
                  <a:gd name="T58" fmla="*/ 36 w 160"/>
                  <a:gd name="T59" fmla="*/ 72 h 127"/>
                  <a:gd name="T60" fmla="*/ 124 w 160"/>
                  <a:gd name="T61" fmla="*/ 72 h 127"/>
                  <a:gd name="T62" fmla="*/ 128 w 160"/>
                  <a:gd name="T63" fmla="*/ 76 h 127"/>
                  <a:gd name="T64" fmla="*/ 124 w 160"/>
                  <a:gd name="T65" fmla="*/ 80 h 127"/>
                  <a:gd name="T66" fmla="*/ 36 w 160"/>
                  <a:gd name="T67" fmla="*/ 80 h 127"/>
                  <a:gd name="T68" fmla="*/ 32 w 160"/>
                  <a:gd name="T69" fmla="*/ 76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0" h="127">
                    <a:moveTo>
                      <a:pt x="66" y="101"/>
                    </a:moveTo>
                    <a:cubicBezTo>
                      <a:pt x="70" y="98"/>
                      <a:pt x="75" y="96"/>
                      <a:pt x="80" y="96"/>
                    </a:cubicBezTo>
                    <a:cubicBezTo>
                      <a:pt x="86" y="96"/>
                      <a:pt x="91" y="98"/>
                      <a:pt x="94" y="102"/>
                    </a:cubicBezTo>
                    <a:cubicBezTo>
                      <a:pt x="123" y="127"/>
                      <a:pt x="123" y="127"/>
                      <a:pt x="123" y="127"/>
                    </a:cubicBezTo>
                    <a:cubicBezTo>
                      <a:pt x="160" y="79"/>
                      <a:pt x="160" y="79"/>
                      <a:pt x="160" y="79"/>
                    </a:cubicBezTo>
                    <a:cubicBezTo>
                      <a:pt x="160" y="4"/>
                      <a:pt x="160" y="4"/>
                      <a:pt x="160" y="4"/>
                    </a:cubicBezTo>
                    <a:cubicBezTo>
                      <a:pt x="160" y="2"/>
                      <a:pt x="158" y="0"/>
                      <a:pt x="156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38" y="127"/>
                      <a:pt x="38" y="127"/>
                      <a:pt x="38" y="127"/>
                    </a:cubicBezTo>
                    <a:lnTo>
                      <a:pt x="66" y="101"/>
                    </a:lnTo>
                    <a:close/>
                    <a:moveTo>
                      <a:pt x="32" y="20"/>
                    </a:moveTo>
                    <a:cubicBezTo>
                      <a:pt x="32" y="18"/>
                      <a:pt x="34" y="16"/>
                      <a:pt x="36" y="16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2" y="16"/>
                      <a:pt x="64" y="18"/>
                      <a:pt x="64" y="20"/>
                    </a:cubicBezTo>
                    <a:cubicBezTo>
                      <a:pt x="64" y="44"/>
                      <a:pt x="64" y="44"/>
                      <a:pt x="64" y="44"/>
                    </a:cubicBezTo>
                    <a:cubicBezTo>
                      <a:pt x="64" y="46"/>
                      <a:pt x="62" y="48"/>
                      <a:pt x="60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8"/>
                      <a:pt x="32" y="46"/>
                      <a:pt x="32" y="44"/>
                    </a:cubicBezTo>
                    <a:lnTo>
                      <a:pt x="32" y="20"/>
                    </a:lnTo>
                    <a:close/>
                    <a:moveTo>
                      <a:pt x="36" y="56"/>
                    </a:moveTo>
                    <a:cubicBezTo>
                      <a:pt x="124" y="56"/>
                      <a:pt x="124" y="56"/>
                      <a:pt x="124" y="56"/>
                    </a:cubicBezTo>
                    <a:cubicBezTo>
                      <a:pt x="126" y="56"/>
                      <a:pt x="128" y="58"/>
                      <a:pt x="128" y="60"/>
                    </a:cubicBezTo>
                    <a:cubicBezTo>
                      <a:pt x="128" y="62"/>
                      <a:pt x="126" y="64"/>
                      <a:pt x="124" y="64"/>
                    </a:cubicBezTo>
                    <a:cubicBezTo>
                      <a:pt x="36" y="64"/>
                      <a:pt x="36" y="64"/>
                      <a:pt x="36" y="64"/>
                    </a:cubicBezTo>
                    <a:cubicBezTo>
                      <a:pt x="34" y="64"/>
                      <a:pt x="32" y="62"/>
                      <a:pt x="32" y="60"/>
                    </a:cubicBezTo>
                    <a:cubicBezTo>
                      <a:pt x="32" y="58"/>
                      <a:pt x="34" y="56"/>
                      <a:pt x="36" y="56"/>
                    </a:cubicBezTo>
                    <a:close/>
                    <a:moveTo>
                      <a:pt x="32" y="76"/>
                    </a:moveTo>
                    <a:cubicBezTo>
                      <a:pt x="32" y="74"/>
                      <a:pt x="34" y="72"/>
                      <a:pt x="36" y="72"/>
                    </a:cubicBezTo>
                    <a:cubicBezTo>
                      <a:pt x="124" y="72"/>
                      <a:pt x="124" y="72"/>
                      <a:pt x="124" y="72"/>
                    </a:cubicBezTo>
                    <a:cubicBezTo>
                      <a:pt x="126" y="72"/>
                      <a:pt x="128" y="74"/>
                      <a:pt x="128" y="76"/>
                    </a:cubicBezTo>
                    <a:cubicBezTo>
                      <a:pt x="128" y="78"/>
                      <a:pt x="126" y="80"/>
                      <a:pt x="124" y="80"/>
                    </a:cubicBezTo>
                    <a:cubicBezTo>
                      <a:pt x="36" y="80"/>
                      <a:pt x="36" y="80"/>
                      <a:pt x="36" y="80"/>
                    </a:cubicBezTo>
                    <a:cubicBezTo>
                      <a:pt x="34" y="80"/>
                      <a:pt x="32" y="78"/>
                      <a:pt x="32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8" name="Rectangle 62"/>
              <p:cNvSpPr>
                <a:spLocks noChangeArrowheads="1"/>
              </p:cNvSpPr>
              <p:nvPr/>
            </p:nvSpPr>
            <p:spPr bwMode="auto">
              <a:xfrm>
                <a:off x="5978526" y="5915025"/>
                <a:ext cx="46038" cy="44450"/>
              </a:xfrm>
              <a:prstGeom prst="rect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9" name="Freeform 63"/>
              <p:cNvSpPr>
                <a:spLocks/>
              </p:cNvSpPr>
              <p:nvPr/>
            </p:nvSpPr>
            <p:spPr bwMode="auto">
              <a:xfrm>
                <a:off x="5821363" y="5981700"/>
                <a:ext cx="541338" cy="406400"/>
              </a:xfrm>
              <a:custGeom>
                <a:avLst/>
                <a:gdLst>
                  <a:gd name="T0" fmla="*/ 188 w 192"/>
                  <a:gd name="T1" fmla="*/ 0 h 144"/>
                  <a:gd name="T2" fmla="*/ 184 w 192"/>
                  <a:gd name="T3" fmla="*/ 0 h 144"/>
                  <a:gd name="T4" fmla="*/ 184 w 192"/>
                  <a:gd name="T5" fmla="*/ 34 h 144"/>
                  <a:gd name="T6" fmla="*/ 145 w 192"/>
                  <a:gd name="T7" fmla="*/ 85 h 144"/>
                  <a:gd name="T8" fmla="*/ 167 w 192"/>
                  <a:gd name="T9" fmla="*/ 105 h 144"/>
                  <a:gd name="T10" fmla="*/ 167 w 192"/>
                  <a:gd name="T11" fmla="*/ 111 h 144"/>
                  <a:gd name="T12" fmla="*/ 161 w 192"/>
                  <a:gd name="T13" fmla="*/ 111 h 144"/>
                  <a:gd name="T14" fmla="*/ 105 w 192"/>
                  <a:gd name="T15" fmla="*/ 60 h 144"/>
                  <a:gd name="T16" fmla="*/ 88 w 192"/>
                  <a:gd name="T17" fmla="*/ 59 h 144"/>
                  <a:gd name="T18" fmla="*/ 31 w 192"/>
                  <a:gd name="T19" fmla="*/ 111 h 144"/>
                  <a:gd name="T20" fmla="*/ 28 w 192"/>
                  <a:gd name="T21" fmla="*/ 112 h 144"/>
                  <a:gd name="T22" fmla="*/ 25 w 192"/>
                  <a:gd name="T23" fmla="*/ 111 h 144"/>
                  <a:gd name="T24" fmla="*/ 25 w 192"/>
                  <a:gd name="T25" fmla="*/ 105 h 144"/>
                  <a:gd name="T26" fmla="*/ 48 w 192"/>
                  <a:gd name="T27" fmla="*/ 85 h 144"/>
                  <a:gd name="T28" fmla="*/ 8 w 192"/>
                  <a:gd name="T29" fmla="*/ 34 h 144"/>
                  <a:gd name="T30" fmla="*/ 8 w 192"/>
                  <a:gd name="T31" fmla="*/ 0 h 144"/>
                  <a:gd name="T32" fmla="*/ 4 w 192"/>
                  <a:gd name="T33" fmla="*/ 0 h 144"/>
                  <a:gd name="T34" fmla="*/ 0 w 192"/>
                  <a:gd name="T35" fmla="*/ 4 h 144"/>
                  <a:gd name="T36" fmla="*/ 0 w 192"/>
                  <a:gd name="T37" fmla="*/ 24 h 144"/>
                  <a:gd name="T38" fmla="*/ 0 w 192"/>
                  <a:gd name="T39" fmla="*/ 124 h 144"/>
                  <a:gd name="T40" fmla="*/ 20 w 192"/>
                  <a:gd name="T41" fmla="*/ 144 h 144"/>
                  <a:gd name="T42" fmla="*/ 172 w 192"/>
                  <a:gd name="T43" fmla="*/ 144 h 144"/>
                  <a:gd name="T44" fmla="*/ 192 w 192"/>
                  <a:gd name="T45" fmla="*/ 124 h 144"/>
                  <a:gd name="T46" fmla="*/ 192 w 192"/>
                  <a:gd name="T47" fmla="*/ 24 h 144"/>
                  <a:gd name="T48" fmla="*/ 192 w 192"/>
                  <a:gd name="T49" fmla="*/ 4 h 144"/>
                  <a:gd name="T50" fmla="*/ 188 w 192"/>
                  <a:gd name="T51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2" h="144">
                    <a:moveTo>
                      <a:pt x="188" y="0"/>
                    </a:moveTo>
                    <a:cubicBezTo>
                      <a:pt x="184" y="0"/>
                      <a:pt x="184" y="0"/>
                      <a:pt x="184" y="0"/>
                    </a:cubicBezTo>
                    <a:cubicBezTo>
                      <a:pt x="184" y="34"/>
                      <a:pt x="184" y="34"/>
                      <a:pt x="184" y="34"/>
                    </a:cubicBezTo>
                    <a:cubicBezTo>
                      <a:pt x="145" y="85"/>
                      <a:pt x="145" y="85"/>
                      <a:pt x="145" y="85"/>
                    </a:cubicBezTo>
                    <a:cubicBezTo>
                      <a:pt x="167" y="105"/>
                      <a:pt x="167" y="105"/>
                      <a:pt x="167" y="105"/>
                    </a:cubicBezTo>
                    <a:cubicBezTo>
                      <a:pt x="168" y="106"/>
                      <a:pt x="169" y="109"/>
                      <a:pt x="167" y="111"/>
                    </a:cubicBezTo>
                    <a:cubicBezTo>
                      <a:pt x="166" y="112"/>
                      <a:pt x="163" y="112"/>
                      <a:pt x="161" y="111"/>
                    </a:cubicBezTo>
                    <a:cubicBezTo>
                      <a:pt x="105" y="60"/>
                      <a:pt x="105" y="60"/>
                      <a:pt x="105" y="60"/>
                    </a:cubicBezTo>
                    <a:cubicBezTo>
                      <a:pt x="100" y="55"/>
                      <a:pt x="92" y="55"/>
                      <a:pt x="88" y="59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30" y="112"/>
                      <a:pt x="29" y="112"/>
                      <a:pt x="28" y="112"/>
                    </a:cubicBezTo>
                    <a:cubicBezTo>
                      <a:pt x="27" y="112"/>
                      <a:pt x="26" y="111"/>
                      <a:pt x="25" y="111"/>
                    </a:cubicBezTo>
                    <a:cubicBezTo>
                      <a:pt x="24" y="109"/>
                      <a:pt x="24" y="106"/>
                      <a:pt x="25" y="105"/>
                    </a:cubicBezTo>
                    <a:cubicBezTo>
                      <a:pt x="48" y="85"/>
                      <a:pt x="48" y="85"/>
                      <a:pt x="48" y="85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24"/>
                      <a:pt x="0" y="124"/>
                      <a:pt x="0" y="124"/>
                    </a:cubicBezTo>
                    <a:cubicBezTo>
                      <a:pt x="0" y="135"/>
                      <a:pt x="9" y="144"/>
                      <a:pt x="20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83" y="144"/>
                      <a:pt x="192" y="135"/>
                      <a:pt x="192" y="124"/>
                    </a:cubicBezTo>
                    <a:cubicBezTo>
                      <a:pt x="192" y="24"/>
                      <a:pt x="192" y="24"/>
                      <a:pt x="192" y="24"/>
                    </a:cubicBezTo>
                    <a:cubicBezTo>
                      <a:pt x="192" y="4"/>
                      <a:pt x="192" y="4"/>
                      <a:pt x="192" y="4"/>
                    </a:cubicBezTo>
                    <a:cubicBezTo>
                      <a:pt x="192" y="2"/>
                      <a:pt x="190" y="0"/>
                      <a:pt x="18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96" name="文本框 65"/>
            <p:cNvSpPr txBox="1"/>
            <p:nvPr/>
          </p:nvSpPr>
          <p:spPr>
            <a:xfrm rot="18900000">
              <a:off x="4170282" y="2149612"/>
              <a:ext cx="1074743" cy="78938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defTabSz="914400">
                <a:lnSpc>
                  <a:spcPct val="150000"/>
                </a:lnSpc>
                <a:defRPr/>
              </a:pPr>
              <a:r>
                <a:rPr lang="zh-CN" altLang="en-US" sz="80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80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……</a:t>
              </a: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2330030" y="1313119"/>
            <a:ext cx="2369080" cy="3099393"/>
            <a:chOff x="2330030" y="1313119"/>
            <a:chExt cx="2369080" cy="3099393"/>
          </a:xfrm>
        </p:grpSpPr>
        <p:grpSp>
          <p:nvGrpSpPr>
            <p:cNvPr id="104" name="组合 103"/>
            <p:cNvGrpSpPr/>
            <p:nvPr/>
          </p:nvGrpSpPr>
          <p:grpSpPr>
            <a:xfrm>
              <a:off x="2330030" y="1322521"/>
              <a:ext cx="2369080" cy="3089991"/>
              <a:chOff x="1313863" y="1205784"/>
              <a:chExt cx="3158773" cy="4119987"/>
            </a:xfrm>
          </p:grpSpPr>
          <p:sp>
            <p:nvSpPr>
              <p:cNvPr id="111" name="任意多边形 110"/>
              <p:cNvSpPr/>
              <p:nvPr/>
            </p:nvSpPr>
            <p:spPr>
              <a:xfrm>
                <a:off x="1313863" y="1781540"/>
                <a:ext cx="3158773" cy="3544231"/>
              </a:xfrm>
              <a:custGeom>
                <a:avLst/>
                <a:gdLst>
                  <a:gd name="connsiteX0" fmla="*/ 1465943 w 2075543"/>
                  <a:gd name="connsiteY0" fmla="*/ 0 h 2162628"/>
                  <a:gd name="connsiteX1" fmla="*/ 2075543 w 2075543"/>
                  <a:gd name="connsiteY1" fmla="*/ 653143 h 2162628"/>
                  <a:gd name="connsiteX2" fmla="*/ 0 w 2075543"/>
                  <a:gd name="connsiteY2" fmla="*/ 2162628 h 2162628"/>
                  <a:gd name="connsiteX3" fmla="*/ 1465943 w 2075543"/>
                  <a:gd name="connsiteY3" fmla="*/ 0 h 2162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75543" h="2162628">
                    <a:moveTo>
                      <a:pt x="1465943" y="0"/>
                    </a:moveTo>
                    <a:lnTo>
                      <a:pt x="2075543" y="653143"/>
                    </a:lnTo>
                    <a:lnTo>
                      <a:pt x="0" y="2162628"/>
                    </a:lnTo>
                    <a:lnTo>
                      <a:pt x="1465943" y="0"/>
                    </a:lnTo>
                    <a:close/>
                  </a:path>
                </a:pathLst>
              </a:custGeom>
              <a:solidFill>
                <a:sysClr val="windowText" lastClr="000000">
                  <a:lumMod val="85000"/>
                  <a:lumOff val="15000"/>
                  <a:alpha val="35000"/>
                </a:sysClr>
              </a:solidFill>
              <a:ln w="25400" cap="flat" cmpd="sng" algn="ctr">
                <a:noFill/>
                <a:prstDash val="solid"/>
              </a:ln>
              <a:effectLst>
                <a:softEdge rad="2667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2" name="圆角矩形 111"/>
              <p:cNvSpPr/>
              <p:nvPr/>
            </p:nvSpPr>
            <p:spPr>
              <a:xfrm rot="18900000">
                <a:off x="1403031" y="1875976"/>
                <a:ext cx="2838930" cy="1582057"/>
              </a:xfrm>
              <a:prstGeom prst="roundRect">
                <a:avLst>
                  <a:gd name="adj" fmla="val 10245"/>
                </a:avLst>
              </a:prstGeom>
              <a:gradFill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44000">
                    <a:srgbClr val="0070C0">
                      <a:shade val="67500"/>
                      <a:satMod val="115000"/>
                    </a:srgbClr>
                  </a:gs>
                  <a:gs pos="100000">
                    <a:srgbClr val="00B0F0"/>
                  </a:gs>
                </a:gsLst>
                <a:lin ang="30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3" name="任意多边形 112"/>
              <p:cNvSpPr/>
              <p:nvPr/>
            </p:nvSpPr>
            <p:spPr>
              <a:xfrm rot="18900000">
                <a:off x="3303181" y="1205784"/>
                <a:ext cx="551494" cy="1413715"/>
              </a:xfrm>
              <a:custGeom>
                <a:avLst/>
                <a:gdLst>
                  <a:gd name="connsiteX0" fmla="*/ 569692 w 617165"/>
                  <a:gd name="connsiteY0" fmla="*/ 47473 h 1582057"/>
                  <a:gd name="connsiteX1" fmla="*/ 617165 w 617165"/>
                  <a:gd name="connsiteY1" fmla="*/ 162082 h 1582057"/>
                  <a:gd name="connsiteX2" fmla="*/ 617165 w 617165"/>
                  <a:gd name="connsiteY2" fmla="*/ 1419975 h 1582057"/>
                  <a:gd name="connsiteX3" fmla="*/ 455083 w 617165"/>
                  <a:gd name="connsiteY3" fmla="*/ 1582057 h 1582057"/>
                  <a:gd name="connsiteX4" fmla="*/ 0 w 617165"/>
                  <a:gd name="connsiteY4" fmla="*/ 1582057 h 1582057"/>
                  <a:gd name="connsiteX5" fmla="*/ 0 w 617165"/>
                  <a:gd name="connsiteY5" fmla="*/ 0 h 1582057"/>
                  <a:gd name="connsiteX6" fmla="*/ 455083 w 617165"/>
                  <a:gd name="connsiteY6" fmla="*/ 0 h 1582057"/>
                  <a:gd name="connsiteX7" fmla="*/ 569692 w 617165"/>
                  <a:gd name="connsiteY7" fmla="*/ 47473 h 1582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7165" h="1582057">
                    <a:moveTo>
                      <a:pt x="569692" y="47473"/>
                    </a:moveTo>
                    <a:cubicBezTo>
                      <a:pt x="599024" y="76804"/>
                      <a:pt x="617165" y="117325"/>
                      <a:pt x="617165" y="162082"/>
                    </a:cubicBezTo>
                    <a:lnTo>
                      <a:pt x="617165" y="1419975"/>
                    </a:lnTo>
                    <a:cubicBezTo>
                      <a:pt x="617165" y="1509490"/>
                      <a:pt x="544598" y="1582057"/>
                      <a:pt x="455083" y="1582057"/>
                    </a:cubicBezTo>
                    <a:lnTo>
                      <a:pt x="0" y="1582057"/>
                    </a:lnTo>
                    <a:lnTo>
                      <a:pt x="0" y="0"/>
                    </a:lnTo>
                    <a:lnTo>
                      <a:pt x="455083" y="0"/>
                    </a:lnTo>
                    <a:cubicBezTo>
                      <a:pt x="499841" y="0"/>
                      <a:pt x="540361" y="18141"/>
                      <a:pt x="569692" y="47473"/>
                    </a:cubicBez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05" name="文本框 36"/>
            <p:cNvSpPr txBox="1"/>
            <p:nvPr/>
          </p:nvSpPr>
          <p:spPr>
            <a:xfrm rot="18900000">
              <a:off x="3550439" y="1313119"/>
              <a:ext cx="444674" cy="57708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3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effectLst/>
                  <a:uLnTx/>
                  <a:uFillTx/>
                  <a:cs typeface="+mn-ea"/>
                  <a:sym typeface="+mn-lt"/>
                </a:rPr>
                <a:t>B</a:t>
              </a:r>
              <a:endParaRPr kumimoji="0" lang="zh-CN" altLang="en-US" sz="33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06" name="组合 105"/>
            <p:cNvGrpSpPr/>
            <p:nvPr/>
          </p:nvGrpSpPr>
          <p:grpSpPr>
            <a:xfrm rot="18900000">
              <a:off x="2872599" y="2814967"/>
              <a:ext cx="316809" cy="290719"/>
              <a:chOff x="3222625" y="3211513"/>
              <a:chExt cx="539750" cy="495300"/>
            </a:xfrm>
            <a:solidFill>
              <a:sysClr val="window" lastClr="FFFFFF"/>
            </a:solidFill>
          </p:grpSpPr>
          <p:sp>
            <p:nvSpPr>
              <p:cNvPr id="108" name="Freeform 42"/>
              <p:cNvSpPr>
                <a:spLocks noEditPoints="1"/>
              </p:cNvSpPr>
              <p:nvPr/>
            </p:nvSpPr>
            <p:spPr bwMode="auto">
              <a:xfrm>
                <a:off x="3222625" y="3211513"/>
                <a:ext cx="539750" cy="495300"/>
              </a:xfrm>
              <a:custGeom>
                <a:avLst/>
                <a:gdLst>
                  <a:gd name="T0" fmla="*/ 188 w 192"/>
                  <a:gd name="T1" fmla="*/ 0 h 176"/>
                  <a:gd name="T2" fmla="*/ 4 w 192"/>
                  <a:gd name="T3" fmla="*/ 0 h 176"/>
                  <a:gd name="T4" fmla="*/ 0 w 192"/>
                  <a:gd name="T5" fmla="*/ 4 h 176"/>
                  <a:gd name="T6" fmla="*/ 0 w 192"/>
                  <a:gd name="T7" fmla="*/ 172 h 176"/>
                  <a:gd name="T8" fmla="*/ 4 w 192"/>
                  <a:gd name="T9" fmla="*/ 176 h 176"/>
                  <a:gd name="T10" fmla="*/ 188 w 192"/>
                  <a:gd name="T11" fmla="*/ 176 h 176"/>
                  <a:gd name="T12" fmla="*/ 192 w 192"/>
                  <a:gd name="T13" fmla="*/ 172 h 176"/>
                  <a:gd name="T14" fmla="*/ 192 w 192"/>
                  <a:gd name="T15" fmla="*/ 4 h 176"/>
                  <a:gd name="T16" fmla="*/ 188 w 192"/>
                  <a:gd name="T17" fmla="*/ 0 h 176"/>
                  <a:gd name="T18" fmla="*/ 176 w 192"/>
                  <a:gd name="T19" fmla="*/ 132 h 176"/>
                  <a:gd name="T20" fmla="*/ 172 w 192"/>
                  <a:gd name="T21" fmla="*/ 136 h 176"/>
                  <a:gd name="T22" fmla="*/ 20 w 192"/>
                  <a:gd name="T23" fmla="*/ 136 h 176"/>
                  <a:gd name="T24" fmla="*/ 16 w 192"/>
                  <a:gd name="T25" fmla="*/ 132 h 176"/>
                  <a:gd name="T26" fmla="*/ 16 w 192"/>
                  <a:gd name="T27" fmla="*/ 20 h 176"/>
                  <a:gd name="T28" fmla="*/ 20 w 192"/>
                  <a:gd name="T29" fmla="*/ 16 h 176"/>
                  <a:gd name="T30" fmla="*/ 172 w 192"/>
                  <a:gd name="T31" fmla="*/ 16 h 176"/>
                  <a:gd name="T32" fmla="*/ 176 w 192"/>
                  <a:gd name="T33" fmla="*/ 20 h 176"/>
                  <a:gd name="T34" fmla="*/ 176 w 192"/>
                  <a:gd name="T35" fmla="*/ 132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2" h="176">
                    <a:moveTo>
                      <a:pt x="188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72"/>
                      <a:pt x="0" y="172"/>
                      <a:pt x="0" y="172"/>
                    </a:cubicBezTo>
                    <a:cubicBezTo>
                      <a:pt x="0" y="174"/>
                      <a:pt x="2" y="176"/>
                      <a:pt x="4" y="176"/>
                    </a:cubicBezTo>
                    <a:cubicBezTo>
                      <a:pt x="188" y="176"/>
                      <a:pt x="188" y="176"/>
                      <a:pt x="188" y="176"/>
                    </a:cubicBezTo>
                    <a:cubicBezTo>
                      <a:pt x="190" y="176"/>
                      <a:pt x="192" y="174"/>
                      <a:pt x="192" y="172"/>
                    </a:cubicBezTo>
                    <a:cubicBezTo>
                      <a:pt x="192" y="4"/>
                      <a:pt x="192" y="4"/>
                      <a:pt x="192" y="4"/>
                    </a:cubicBezTo>
                    <a:cubicBezTo>
                      <a:pt x="192" y="2"/>
                      <a:pt x="190" y="0"/>
                      <a:pt x="188" y="0"/>
                    </a:cubicBezTo>
                    <a:close/>
                    <a:moveTo>
                      <a:pt x="176" y="132"/>
                    </a:moveTo>
                    <a:cubicBezTo>
                      <a:pt x="176" y="134"/>
                      <a:pt x="174" y="136"/>
                      <a:pt x="172" y="136"/>
                    </a:cubicBezTo>
                    <a:cubicBezTo>
                      <a:pt x="20" y="136"/>
                      <a:pt x="20" y="136"/>
                      <a:pt x="20" y="136"/>
                    </a:cubicBezTo>
                    <a:cubicBezTo>
                      <a:pt x="18" y="136"/>
                      <a:pt x="16" y="134"/>
                      <a:pt x="16" y="132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8"/>
                      <a:pt x="18" y="16"/>
                      <a:pt x="20" y="16"/>
                    </a:cubicBezTo>
                    <a:cubicBezTo>
                      <a:pt x="172" y="16"/>
                      <a:pt x="172" y="16"/>
                      <a:pt x="172" y="16"/>
                    </a:cubicBezTo>
                    <a:cubicBezTo>
                      <a:pt x="174" y="16"/>
                      <a:pt x="176" y="18"/>
                      <a:pt x="176" y="20"/>
                    </a:cubicBezTo>
                    <a:lnTo>
                      <a:pt x="176" y="132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9" name="Oval 43"/>
              <p:cNvSpPr>
                <a:spLocks noChangeArrowheads="1"/>
              </p:cNvSpPr>
              <p:nvPr/>
            </p:nvSpPr>
            <p:spPr bwMode="auto">
              <a:xfrm>
                <a:off x="3379788" y="3302000"/>
                <a:ext cx="90488" cy="90488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0" name="Freeform 44"/>
              <p:cNvSpPr>
                <a:spLocks noEditPoints="1"/>
              </p:cNvSpPr>
              <p:nvPr/>
            </p:nvSpPr>
            <p:spPr bwMode="auto">
              <a:xfrm>
                <a:off x="3290888" y="3363913"/>
                <a:ext cx="404813" cy="207963"/>
              </a:xfrm>
              <a:custGeom>
                <a:avLst/>
                <a:gdLst>
                  <a:gd name="T0" fmla="*/ 77 w 144"/>
                  <a:gd name="T1" fmla="*/ 7 h 74"/>
                  <a:gd name="T2" fmla="*/ 77 w 144"/>
                  <a:gd name="T3" fmla="*/ 8 h 74"/>
                  <a:gd name="T4" fmla="*/ 49 w 144"/>
                  <a:gd name="T5" fmla="*/ 36 h 74"/>
                  <a:gd name="T6" fmla="*/ 43 w 144"/>
                  <a:gd name="T7" fmla="*/ 31 h 74"/>
                  <a:gd name="T8" fmla="*/ 13 w 144"/>
                  <a:gd name="T9" fmla="*/ 32 h 74"/>
                  <a:gd name="T10" fmla="*/ 0 w 144"/>
                  <a:gd name="T11" fmla="*/ 45 h 74"/>
                  <a:gd name="T12" fmla="*/ 0 w 144"/>
                  <a:gd name="T13" fmla="*/ 56 h 74"/>
                  <a:gd name="T14" fmla="*/ 0 w 144"/>
                  <a:gd name="T15" fmla="*/ 74 h 74"/>
                  <a:gd name="T16" fmla="*/ 144 w 144"/>
                  <a:gd name="T17" fmla="*/ 74 h 74"/>
                  <a:gd name="T18" fmla="*/ 144 w 144"/>
                  <a:gd name="T19" fmla="*/ 50 h 74"/>
                  <a:gd name="T20" fmla="*/ 144 w 144"/>
                  <a:gd name="T21" fmla="*/ 40 h 74"/>
                  <a:gd name="T22" fmla="*/ 107 w 144"/>
                  <a:gd name="T23" fmla="*/ 7 h 74"/>
                  <a:gd name="T24" fmla="*/ 77 w 144"/>
                  <a:gd name="T25" fmla="*/ 7 h 74"/>
                  <a:gd name="T26" fmla="*/ 104 w 144"/>
                  <a:gd name="T27" fmla="*/ 33 h 74"/>
                  <a:gd name="T28" fmla="*/ 94 w 144"/>
                  <a:gd name="T29" fmla="*/ 27 h 74"/>
                  <a:gd name="T30" fmla="*/ 90 w 144"/>
                  <a:gd name="T31" fmla="*/ 27 h 74"/>
                  <a:gd name="T32" fmla="*/ 80 w 144"/>
                  <a:gd name="T33" fmla="*/ 33 h 74"/>
                  <a:gd name="T34" fmla="*/ 70 w 144"/>
                  <a:gd name="T35" fmla="*/ 27 h 74"/>
                  <a:gd name="T36" fmla="*/ 70 w 144"/>
                  <a:gd name="T37" fmla="*/ 26 h 74"/>
                  <a:gd name="T38" fmla="*/ 83 w 144"/>
                  <a:gd name="T39" fmla="*/ 13 h 74"/>
                  <a:gd name="T40" fmla="*/ 102 w 144"/>
                  <a:gd name="T41" fmla="*/ 13 h 74"/>
                  <a:gd name="T42" fmla="*/ 118 w 144"/>
                  <a:gd name="T43" fmla="*/ 27 h 74"/>
                  <a:gd name="T44" fmla="*/ 104 w 144"/>
                  <a:gd name="T45" fmla="*/ 3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4" h="74">
                    <a:moveTo>
                      <a:pt x="77" y="7"/>
                    </a:moveTo>
                    <a:cubicBezTo>
                      <a:pt x="77" y="7"/>
                      <a:pt x="77" y="7"/>
                      <a:pt x="77" y="8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35" y="24"/>
                      <a:pt x="22" y="24"/>
                      <a:pt x="13" y="32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144" y="74"/>
                      <a:pt x="144" y="74"/>
                      <a:pt x="144" y="74"/>
                    </a:cubicBezTo>
                    <a:cubicBezTo>
                      <a:pt x="144" y="50"/>
                      <a:pt x="144" y="50"/>
                      <a:pt x="144" y="50"/>
                    </a:cubicBezTo>
                    <a:cubicBezTo>
                      <a:pt x="144" y="40"/>
                      <a:pt x="144" y="40"/>
                      <a:pt x="144" y="40"/>
                    </a:cubicBezTo>
                    <a:cubicBezTo>
                      <a:pt x="107" y="7"/>
                      <a:pt x="107" y="7"/>
                      <a:pt x="107" y="7"/>
                    </a:cubicBezTo>
                    <a:cubicBezTo>
                      <a:pt x="99" y="0"/>
                      <a:pt x="85" y="0"/>
                      <a:pt x="77" y="7"/>
                    </a:cubicBezTo>
                    <a:close/>
                    <a:moveTo>
                      <a:pt x="104" y="33"/>
                    </a:moveTo>
                    <a:cubicBezTo>
                      <a:pt x="94" y="27"/>
                      <a:pt x="94" y="27"/>
                      <a:pt x="94" y="27"/>
                    </a:cubicBezTo>
                    <a:cubicBezTo>
                      <a:pt x="93" y="26"/>
                      <a:pt x="91" y="26"/>
                      <a:pt x="90" y="27"/>
                    </a:cubicBezTo>
                    <a:cubicBezTo>
                      <a:pt x="80" y="33"/>
                      <a:pt x="80" y="33"/>
                      <a:pt x="80" y="33"/>
                    </a:cubicBezTo>
                    <a:cubicBezTo>
                      <a:pt x="70" y="27"/>
                      <a:pt x="70" y="27"/>
                      <a:pt x="70" y="27"/>
                    </a:cubicBezTo>
                    <a:cubicBezTo>
                      <a:pt x="70" y="26"/>
                      <a:pt x="70" y="26"/>
                      <a:pt x="70" y="26"/>
                    </a:cubicBezTo>
                    <a:cubicBezTo>
                      <a:pt x="83" y="13"/>
                      <a:pt x="83" y="13"/>
                      <a:pt x="83" y="13"/>
                    </a:cubicBezTo>
                    <a:cubicBezTo>
                      <a:pt x="88" y="9"/>
                      <a:pt x="97" y="9"/>
                      <a:pt x="102" y="13"/>
                    </a:cubicBezTo>
                    <a:cubicBezTo>
                      <a:pt x="118" y="27"/>
                      <a:pt x="118" y="27"/>
                      <a:pt x="118" y="27"/>
                    </a:cubicBezTo>
                    <a:lnTo>
                      <a:pt x="104" y="33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07" name="文本框 64"/>
            <p:cNvSpPr txBox="1"/>
            <p:nvPr/>
          </p:nvSpPr>
          <p:spPr>
            <a:xfrm rot="18900000">
              <a:off x="3008672" y="2073466"/>
              <a:ext cx="1074743" cy="78938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defTabSz="914400">
                <a:lnSpc>
                  <a:spcPct val="150000"/>
                </a:lnSpc>
                <a:defRPr/>
              </a:pPr>
              <a:r>
                <a:rPr lang="zh-CN" altLang="en-US" sz="80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80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……</a:t>
              </a: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117919" y="1313120"/>
            <a:ext cx="2369080" cy="3099392"/>
            <a:chOff x="1117919" y="1313120"/>
            <a:chExt cx="2369080" cy="3099392"/>
          </a:xfrm>
        </p:grpSpPr>
        <p:grpSp>
          <p:nvGrpSpPr>
            <p:cNvPr id="115" name="组合 114"/>
            <p:cNvGrpSpPr/>
            <p:nvPr/>
          </p:nvGrpSpPr>
          <p:grpSpPr>
            <a:xfrm>
              <a:off x="1117919" y="1322521"/>
              <a:ext cx="2369080" cy="3089991"/>
              <a:chOff x="1313863" y="1205784"/>
              <a:chExt cx="3158773" cy="4119987"/>
            </a:xfrm>
          </p:grpSpPr>
          <p:sp>
            <p:nvSpPr>
              <p:cNvPr id="122" name="任意多边形 121"/>
              <p:cNvSpPr/>
              <p:nvPr/>
            </p:nvSpPr>
            <p:spPr>
              <a:xfrm>
                <a:off x="1313863" y="1781540"/>
                <a:ext cx="3158773" cy="3544231"/>
              </a:xfrm>
              <a:custGeom>
                <a:avLst/>
                <a:gdLst>
                  <a:gd name="connsiteX0" fmla="*/ 1465943 w 2075543"/>
                  <a:gd name="connsiteY0" fmla="*/ 0 h 2162628"/>
                  <a:gd name="connsiteX1" fmla="*/ 2075543 w 2075543"/>
                  <a:gd name="connsiteY1" fmla="*/ 653143 h 2162628"/>
                  <a:gd name="connsiteX2" fmla="*/ 0 w 2075543"/>
                  <a:gd name="connsiteY2" fmla="*/ 2162628 h 2162628"/>
                  <a:gd name="connsiteX3" fmla="*/ 1465943 w 2075543"/>
                  <a:gd name="connsiteY3" fmla="*/ 0 h 2162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75543" h="2162628">
                    <a:moveTo>
                      <a:pt x="1465943" y="0"/>
                    </a:moveTo>
                    <a:lnTo>
                      <a:pt x="2075543" y="653143"/>
                    </a:lnTo>
                    <a:lnTo>
                      <a:pt x="0" y="2162628"/>
                    </a:lnTo>
                    <a:lnTo>
                      <a:pt x="1465943" y="0"/>
                    </a:lnTo>
                    <a:close/>
                  </a:path>
                </a:pathLst>
              </a:custGeom>
              <a:solidFill>
                <a:sysClr val="windowText" lastClr="000000">
                  <a:lumMod val="85000"/>
                  <a:lumOff val="15000"/>
                  <a:alpha val="35000"/>
                </a:sysClr>
              </a:solidFill>
              <a:ln w="25400" cap="flat" cmpd="sng" algn="ctr">
                <a:noFill/>
                <a:prstDash val="solid"/>
              </a:ln>
              <a:effectLst>
                <a:softEdge rad="2667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3" name="圆角矩形 122"/>
              <p:cNvSpPr/>
              <p:nvPr/>
            </p:nvSpPr>
            <p:spPr>
              <a:xfrm rot="18900000">
                <a:off x="1404860" y="1875219"/>
                <a:ext cx="2836786" cy="1582057"/>
              </a:xfrm>
              <a:prstGeom prst="roundRect">
                <a:avLst>
                  <a:gd name="adj" fmla="val 10245"/>
                </a:avLst>
              </a:prstGeom>
              <a:gradFill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44000">
                    <a:srgbClr val="0070C0">
                      <a:shade val="67500"/>
                      <a:satMod val="115000"/>
                    </a:srgbClr>
                  </a:gs>
                  <a:gs pos="100000">
                    <a:srgbClr val="00B0F0"/>
                  </a:gs>
                </a:gsLst>
                <a:lin ang="30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4" name="任意多边形 123"/>
              <p:cNvSpPr/>
              <p:nvPr/>
            </p:nvSpPr>
            <p:spPr>
              <a:xfrm rot="18900000">
                <a:off x="3303181" y="1205784"/>
                <a:ext cx="551494" cy="1413715"/>
              </a:xfrm>
              <a:custGeom>
                <a:avLst/>
                <a:gdLst>
                  <a:gd name="connsiteX0" fmla="*/ 569692 w 617165"/>
                  <a:gd name="connsiteY0" fmla="*/ 47473 h 1582057"/>
                  <a:gd name="connsiteX1" fmla="*/ 617165 w 617165"/>
                  <a:gd name="connsiteY1" fmla="*/ 162082 h 1582057"/>
                  <a:gd name="connsiteX2" fmla="*/ 617165 w 617165"/>
                  <a:gd name="connsiteY2" fmla="*/ 1419975 h 1582057"/>
                  <a:gd name="connsiteX3" fmla="*/ 455083 w 617165"/>
                  <a:gd name="connsiteY3" fmla="*/ 1582057 h 1582057"/>
                  <a:gd name="connsiteX4" fmla="*/ 0 w 617165"/>
                  <a:gd name="connsiteY4" fmla="*/ 1582057 h 1582057"/>
                  <a:gd name="connsiteX5" fmla="*/ 0 w 617165"/>
                  <a:gd name="connsiteY5" fmla="*/ 0 h 1582057"/>
                  <a:gd name="connsiteX6" fmla="*/ 455083 w 617165"/>
                  <a:gd name="connsiteY6" fmla="*/ 0 h 1582057"/>
                  <a:gd name="connsiteX7" fmla="*/ 569692 w 617165"/>
                  <a:gd name="connsiteY7" fmla="*/ 47473 h 1582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7165" h="1582057">
                    <a:moveTo>
                      <a:pt x="569692" y="47473"/>
                    </a:moveTo>
                    <a:cubicBezTo>
                      <a:pt x="599024" y="76804"/>
                      <a:pt x="617165" y="117325"/>
                      <a:pt x="617165" y="162082"/>
                    </a:cubicBezTo>
                    <a:lnTo>
                      <a:pt x="617165" y="1419975"/>
                    </a:lnTo>
                    <a:cubicBezTo>
                      <a:pt x="617165" y="1509490"/>
                      <a:pt x="544598" y="1582057"/>
                      <a:pt x="455083" y="1582057"/>
                    </a:cubicBezTo>
                    <a:lnTo>
                      <a:pt x="0" y="1582057"/>
                    </a:lnTo>
                    <a:lnTo>
                      <a:pt x="0" y="0"/>
                    </a:lnTo>
                    <a:lnTo>
                      <a:pt x="455083" y="0"/>
                    </a:lnTo>
                    <a:cubicBezTo>
                      <a:pt x="499841" y="0"/>
                      <a:pt x="540361" y="18141"/>
                      <a:pt x="569692" y="47473"/>
                    </a:cubicBez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16" name="文本框 35"/>
            <p:cNvSpPr txBox="1"/>
            <p:nvPr/>
          </p:nvSpPr>
          <p:spPr>
            <a:xfrm rot="18900000">
              <a:off x="2340699" y="1313120"/>
              <a:ext cx="444674" cy="57708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3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75000"/>
                      <a:lumOff val="25000"/>
                    </a:sysClr>
                  </a:solidFill>
                  <a:effectLst/>
                  <a:uLnTx/>
                  <a:uFillTx/>
                  <a:cs typeface="+mn-ea"/>
                  <a:sym typeface="+mn-lt"/>
                </a:rPr>
                <a:t>A</a:t>
              </a:r>
              <a:endParaRPr kumimoji="0" lang="zh-CN" altLang="en-US" sz="33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17" name="组合 116"/>
            <p:cNvGrpSpPr/>
            <p:nvPr/>
          </p:nvGrpSpPr>
          <p:grpSpPr>
            <a:xfrm>
              <a:off x="1552228" y="2722191"/>
              <a:ext cx="311277" cy="311276"/>
              <a:chOff x="4549775" y="536575"/>
              <a:chExt cx="539751" cy="539750"/>
            </a:xfrm>
          </p:grpSpPr>
          <p:sp>
            <p:nvSpPr>
              <p:cNvPr id="119" name="Freeform 53"/>
              <p:cNvSpPr>
                <a:spLocks/>
              </p:cNvSpPr>
              <p:nvPr/>
            </p:nvSpPr>
            <p:spPr bwMode="auto">
              <a:xfrm>
                <a:off x="4732338" y="536575"/>
                <a:ext cx="134938" cy="131763"/>
              </a:xfrm>
              <a:custGeom>
                <a:avLst/>
                <a:gdLst>
                  <a:gd name="T0" fmla="*/ 46 w 48"/>
                  <a:gd name="T1" fmla="*/ 29 h 47"/>
                  <a:gd name="T2" fmla="*/ 46 w 48"/>
                  <a:gd name="T3" fmla="*/ 24 h 47"/>
                  <a:gd name="T4" fmla="*/ 24 w 48"/>
                  <a:gd name="T5" fmla="*/ 1 h 47"/>
                  <a:gd name="T6" fmla="*/ 21 w 48"/>
                  <a:gd name="T7" fmla="*/ 0 h 47"/>
                  <a:gd name="T8" fmla="*/ 18 w 48"/>
                  <a:gd name="T9" fmla="*/ 1 h 47"/>
                  <a:gd name="T10" fmla="*/ 0 w 48"/>
                  <a:gd name="T11" fmla="*/ 19 h 47"/>
                  <a:gd name="T12" fmla="*/ 28 w 48"/>
                  <a:gd name="T13" fmla="*/ 47 h 47"/>
                  <a:gd name="T14" fmla="*/ 46 w 48"/>
                  <a:gd name="T15" fmla="*/ 2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8" h="47">
                    <a:moveTo>
                      <a:pt x="46" y="29"/>
                    </a:moveTo>
                    <a:cubicBezTo>
                      <a:pt x="48" y="28"/>
                      <a:pt x="48" y="25"/>
                      <a:pt x="46" y="24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3" y="0"/>
                      <a:pt x="22" y="0"/>
                      <a:pt x="21" y="0"/>
                    </a:cubicBezTo>
                    <a:cubicBezTo>
                      <a:pt x="20" y="0"/>
                      <a:pt x="19" y="0"/>
                      <a:pt x="18" y="1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8" y="47"/>
                      <a:pt x="28" y="47"/>
                      <a:pt x="28" y="47"/>
                    </a:cubicBezTo>
                    <a:lnTo>
                      <a:pt x="46" y="2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0" name="Freeform 54"/>
              <p:cNvSpPr>
                <a:spLocks/>
              </p:cNvSpPr>
              <p:nvPr/>
            </p:nvSpPr>
            <p:spPr bwMode="auto">
              <a:xfrm>
                <a:off x="4549775" y="606425"/>
                <a:ext cx="469900" cy="469900"/>
              </a:xfrm>
              <a:custGeom>
                <a:avLst/>
                <a:gdLst>
                  <a:gd name="T0" fmla="*/ 100 w 167"/>
                  <a:gd name="T1" fmla="*/ 118 h 167"/>
                  <a:gd name="T2" fmla="*/ 76 w 167"/>
                  <a:gd name="T3" fmla="*/ 127 h 167"/>
                  <a:gd name="T4" fmla="*/ 51 w 167"/>
                  <a:gd name="T5" fmla="*/ 116 h 167"/>
                  <a:gd name="T6" fmla="*/ 40 w 167"/>
                  <a:gd name="T7" fmla="*/ 91 h 167"/>
                  <a:gd name="T8" fmla="*/ 51 w 167"/>
                  <a:gd name="T9" fmla="*/ 65 h 167"/>
                  <a:gd name="T10" fmla="*/ 88 w 167"/>
                  <a:gd name="T11" fmla="*/ 28 h 167"/>
                  <a:gd name="T12" fmla="*/ 60 w 167"/>
                  <a:gd name="T13" fmla="*/ 0 h 167"/>
                  <a:gd name="T14" fmla="*/ 22 w 167"/>
                  <a:gd name="T15" fmla="*/ 37 h 167"/>
                  <a:gd name="T16" fmla="*/ 22 w 167"/>
                  <a:gd name="T17" fmla="*/ 37 h 167"/>
                  <a:gd name="T18" fmla="*/ 0 w 167"/>
                  <a:gd name="T19" fmla="*/ 91 h 167"/>
                  <a:gd name="T20" fmla="*/ 22 w 167"/>
                  <a:gd name="T21" fmla="*/ 145 h 167"/>
                  <a:gd name="T22" fmla="*/ 76 w 167"/>
                  <a:gd name="T23" fmla="*/ 167 h 167"/>
                  <a:gd name="T24" fmla="*/ 130 w 167"/>
                  <a:gd name="T25" fmla="*/ 145 h 167"/>
                  <a:gd name="T26" fmla="*/ 130 w 167"/>
                  <a:gd name="T27" fmla="*/ 144 h 167"/>
                  <a:gd name="T28" fmla="*/ 167 w 167"/>
                  <a:gd name="T29" fmla="*/ 107 h 167"/>
                  <a:gd name="T30" fmla="*/ 139 w 167"/>
                  <a:gd name="T31" fmla="*/ 79 h 167"/>
                  <a:gd name="T32" fmla="*/ 100 w 167"/>
                  <a:gd name="T33" fmla="*/ 118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7" h="167">
                    <a:moveTo>
                      <a:pt x="100" y="118"/>
                    </a:moveTo>
                    <a:cubicBezTo>
                      <a:pt x="94" y="124"/>
                      <a:pt x="85" y="127"/>
                      <a:pt x="76" y="127"/>
                    </a:cubicBezTo>
                    <a:cubicBezTo>
                      <a:pt x="67" y="127"/>
                      <a:pt x="57" y="123"/>
                      <a:pt x="51" y="116"/>
                    </a:cubicBezTo>
                    <a:cubicBezTo>
                      <a:pt x="44" y="110"/>
                      <a:pt x="40" y="100"/>
                      <a:pt x="40" y="91"/>
                    </a:cubicBezTo>
                    <a:cubicBezTo>
                      <a:pt x="40" y="81"/>
                      <a:pt x="44" y="72"/>
                      <a:pt x="51" y="65"/>
                    </a:cubicBezTo>
                    <a:cubicBezTo>
                      <a:pt x="88" y="28"/>
                      <a:pt x="88" y="28"/>
                      <a:pt x="88" y="28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8" y="52"/>
                      <a:pt x="0" y="71"/>
                      <a:pt x="0" y="91"/>
                    </a:cubicBezTo>
                    <a:cubicBezTo>
                      <a:pt x="0" y="111"/>
                      <a:pt x="8" y="130"/>
                      <a:pt x="22" y="145"/>
                    </a:cubicBezTo>
                    <a:cubicBezTo>
                      <a:pt x="37" y="159"/>
                      <a:pt x="56" y="167"/>
                      <a:pt x="76" y="167"/>
                    </a:cubicBezTo>
                    <a:cubicBezTo>
                      <a:pt x="96" y="167"/>
                      <a:pt x="116" y="159"/>
                      <a:pt x="130" y="145"/>
                    </a:cubicBezTo>
                    <a:cubicBezTo>
                      <a:pt x="130" y="144"/>
                      <a:pt x="130" y="144"/>
                      <a:pt x="130" y="144"/>
                    </a:cubicBezTo>
                    <a:cubicBezTo>
                      <a:pt x="167" y="107"/>
                      <a:pt x="167" y="107"/>
                      <a:pt x="167" y="107"/>
                    </a:cubicBezTo>
                    <a:cubicBezTo>
                      <a:pt x="139" y="79"/>
                      <a:pt x="139" y="79"/>
                      <a:pt x="139" y="79"/>
                    </a:cubicBezTo>
                    <a:lnTo>
                      <a:pt x="100" y="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1" name="Freeform 55"/>
              <p:cNvSpPr>
                <a:spLocks/>
              </p:cNvSpPr>
              <p:nvPr/>
            </p:nvSpPr>
            <p:spPr bwMode="auto">
              <a:xfrm>
                <a:off x="4957763" y="758825"/>
                <a:ext cx="131763" cy="134938"/>
              </a:xfrm>
              <a:custGeom>
                <a:avLst/>
                <a:gdLst>
                  <a:gd name="T0" fmla="*/ 46 w 47"/>
                  <a:gd name="T1" fmla="*/ 24 h 48"/>
                  <a:gd name="T2" fmla="*/ 23 w 47"/>
                  <a:gd name="T3" fmla="*/ 2 h 48"/>
                  <a:gd name="T4" fmla="*/ 18 w 47"/>
                  <a:gd name="T5" fmla="*/ 2 h 48"/>
                  <a:gd name="T6" fmla="*/ 0 w 47"/>
                  <a:gd name="T7" fmla="*/ 20 h 48"/>
                  <a:gd name="T8" fmla="*/ 28 w 47"/>
                  <a:gd name="T9" fmla="*/ 48 h 48"/>
                  <a:gd name="T10" fmla="*/ 46 w 47"/>
                  <a:gd name="T11" fmla="*/ 29 h 48"/>
                  <a:gd name="T12" fmla="*/ 47 w 47"/>
                  <a:gd name="T13" fmla="*/ 27 h 48"/>
                  <a:gd name="T14" fmla="*/ 46 w 47"/>
                  <a:gd name="T15" fmla="*/ 2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" h="48">
                    <a:moveTo>
                      <a:pt x="46" y="24"/>
                    </a:moveTo>
                    <a:cubicBezTo>
                      <a:pt x="23" y="2"/>
                      <a:pt x="23" y="2"/>
                      <a:pt x="23" y="2"/>
                    </a:cubicBezTo>
                    <a:cubicBezTo>
                      <a:pt x="22" y="0"/>
                      <a:pt x="19" y="1"/>
                      <a:pt x="18" y="2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46" y="29"/>
                      <a:pt x="46" y="29"/>
                      <a:pt x="46" y="29"/>
                    </a:cubicBezTo>
                    <a:cubicBezTo>
                      <a:pt x="47" y="29"/>
                      <a:pt x="47" y="28"/>
                      <a:pt x="47" y="27"/>
                    </a:cubicBezTo>
                    <a:cubicBezTo>
                      <a:pt x="47" y="25"/>
                      <a:pt x="47" y="24"/>
                      <a:pt x="46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18" name="文本框 63"/>
            <p:cNvSpPr txBox="1"/>
            <p:nvPr/>
          </p:nvSpPr>
          <p:spPr>
            <a:xfrm rot="18900000">
              <a:off x="1655579" y="2142162"/>
              <a:ext cx="1074743" cy="55399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defTabSz="914400">
                <a:lnSpc>
                  <a:spcPct val="150000"/>
                </a:lnSpc>
                <a:defRPr/>
              </a:pPr>
              <a:r>
                <a:rPr lang="zh-CN" altLang="en-US" sz="70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700" kern="0" dirty="0">
                  <a:solidFill>
                    <a:sysClr val="window" lastClr="FFFFFF"/>
                  </a:solidFill>
                  <a:cs typeface="+mn-ea"/>
                  <a:sym typeface="+mn-lt"/>
                </a:rPr>
                <a:t>……</a:t>
              </a:r>
              <a:endParaRPr kumimoji="0" lang="zh-CN" altLang="en-US" sz="7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25" name="矩形 124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1406872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48056" y="1627632"/>
            <a:ext cx="2741436" cy="1819656"/>
            <a:chOff x="448056" y="1627632"/>
            <a:chExt cx="2741436" cy="1819656"/>
          </a:xfrm>
        </p:grpSpPr>
        <p:grpSp>
          <p:nvGrpSpPr>
            <p:cNvPr id="6" name="组合 5"/>
            <p:cNvGrpSpPr/>
            <p:nvPr/>
          </p:nvGrpSpPr>
          <p:grpSpPr>
            <a:xfrm>
              <a:off x="448056" y="1627632"/>
              <a:ext cx="2741436" cy="1819656"/>
              <a:chOff x="448056" y="1627632"/>
              <a:chExt cx="2741436" cy="1819656"/>
            </a:xfrm>
          </p:grpSpPr>
          <p:grpSp>
            <p:nvGrpSpPr>
              <p:cNvPr id="8" name="组合 7"/>
              <p:cNvGrpSpPr/>
              <p:nvPr/>
            </p:nvGrpSpPr>
            <p:grpSpPr>
              <a:xfrm flipV="1">
                <a:off x="448056" y="1920951"/>
                <a:ext cx="1392696" cy="808276"/>
                <a:chOff x="837732" y="1756273"/>
                <a:chExt cx="4394668" cy="1710028"/>
              </a:xfrm>
            </p:grpSpPr>
            <p:sp>
              <p:nvSpPr>
                <p:cNvPr id="17" name="椭圆 16"/>
                <p:cNvSpPr/>
                <p:nvPr/>
              </p:nvSpPr>
              <p:spPr>
                <a:xfrm>
                  <a:off x="837732" y="1756273"/>
                  <a:ext cx="4394668" cy="1110830"/>
                </a:xfrm>
                <a:prstGeom prst="ellipse">
                  <a:avLst/>
                </a:prstGeom>
                <a:gradFill flip="none" rotWithShape="1">
                  <a:gsLst>
                    <a:gs pos="86000">
                      <a:schemeClr val="bg1">
                        <a:alpha val="0"/>
                      </a:schemeClr>
                    </a:gs>
                    <a:gs pos="15000">
                      <a:schemeClr val="tx1">
                        <a:lumMod val="95000"/>
                        <a:lumOff val="5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 useBgFill="1">
              <p:nvSpPr>
                <p:cNvPr id="18" name="矩形 17"/>
                <p:cNvSpPr/>
                <p:nvPr/>
              </p:nvSpPr>
              <p:spPr>
                <a:xfrm>
                  <a:off x="837732" y="2165054"/>
                  <a:ext cx="4394668" cy="130124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9" name="组合 8"/>
              <p:cNvGrpSpPr/>
              <p:nvPr/>
            </p:nvGrpSpPr>
            <p:grpSpPr>
              <a:xfrm flipV="1">
                <a:off x="1796796" y="1920951"/>
                <a:ext cx="1392696" cy="808276"/>
                <a:chOff x="837732" y="1756273"/>
                <a:chExt cx="4394668" cy="1710028"/>
              </a:xfrm>
            </p:grpSpPr>
            <p:sp>
              <p:nvSpPr>
                <p:cNvPr id="15" name="椭圆 14"/>
                <p:cNvSpPr/>
                <p:nvPr/>
              </p:nvSpPr>
              <p:spPr>
                <a:xfrm>
                  <a:off x="837732" y="1756273"/>
                  <a:ext cx="4394668" cy="1110830"/>
                </a:xfrm>
                <a:prstGeom prst="ellipse">
                  <a:avLst/>
                </a:prstGeom>
                <a:gradFill flip="none" rotWithShape="1">
                  <a:gsLst>
                    <a:gs pos="86000">
                      <a:schemeClr val="bg1">
                        <a:alpha val="0"/>
                      </a:schemeClr>
                    </a:gs>
                    <a:gs pos="17000">
                      <a:schemeClr val="tx1">
                        <a:lumMod val="95000"/>
                        <a:lumOff val="5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 useBgFill="1">
              <p:nvSpPr>
                <p:cNvPr id="16" name="矩形 15"/>
                <p:cNvSpPr/>
                <p:nvPr/>
              </p:nvSpPr>
              <p:spPr>
                <a:xfrm>
                  <a:off x="837732" y="2165054"/>
                  <a:ext cx="4394668" cy="130124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0" name="空心弧 9"/>
              <p:cNvSpPr/>
              <p:nvPr/>
            </p:nvSpPr>
            <p:spPr>
              <a:xfrm>
                <a:off x="886968" y="1627632"/>
                <a:ext cx="1819656" cy="1819656"/>
              </a:xfrm>
              <a:prstGeom prst="blockArc">
                <a:avLst/>
              </a:prstGeom>
              <a:gradFill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44000">
                    <a:srgbClr val="0070C0">
                      <a:shade val="67500"/>
                      <a:satMod val="115000"/>
                    </a:srgbClr>
                  </a:gs>
                  <a:gs pos="100000">
                    <a:srgbClr val="00B0F0"/>
                  </a:gs>
                </a:gsLst>
                <a:lin ang="48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1596303" y="2664851"/>
                <a:ext cx="356807" cy="355760"/>
                <a:chOff x="7150101" y="3190875"/>
                <a:chExt cx="541338" cy="539750"/>
              </a:xfrm>
            </p:grpSpPr>
            <p:sp>
              <p:nvSpPr>
                <p:cNvPr id="12" name="Freeform 90"/>
                <p:cNvSpPr>
                  <a:spLocks noEditPoints="1"/>
                </p:cNvSpPr>
                <p:nvPr/>
              </p:nvSpPr>
              <p:spPr bwMode="auto">
                <a:xfrm>
                  <a:off x="7353301" y="3392488"/>
                  <a:ext cx="134938" cy="134938"/>
                </a:xfrm>
                <a:custGeom>
                  <a:avLst/>
                  <a:gdLst>
                    <a:gd name="T0" fmla="*/ 24 w 48"/>
                    <a:gd name="T1" fmla="*/ 0 h 48"/>
                    <a:gd name="T2" fmla="*/ 0 w 48"/>
                    <a:gd name="T3" fmla="*/ 24 h 48"/>
                    <a:gd name="T4" fmla="*/ 24 w 48"/>
                    <a:gd name="T5" fmla="*/ 48 h 48"/>
                    <a:gd name="T6" fmla="*/ 48 w 48"/>
                    <a:gd name="T7" fmla="*/ 24 h 48"/>
                    <a:gd name="T8" fmla="*/ 24 w 48"/>
                    <a:gd name="T9" fmla="*/ 0 h 48"/>
                    <a:gd name="T10" fmla="*/ 21 w 48"/>
                    <a:gd name="T11" fmla="*/ 16 h 48"/>
                    <a:gd name="T12" fmla="*/ 16 w 48"/>
                    <a:gd name="T13" fmla="*/ 21 h 48"/>
                    <a:gd name="T14" fmla="*/ 12 w 48"/>
                    <a:gd name="T15" fmla="*/ 24 h 48"/>
                    <a:gd name="T16" fmla="*/ 11 w 48"/>
                    <a:gd name="T17" fmla="*/ 24 h 48"/>
                    <a:gd name="T18" fmla="*/ 8 w 48"/>
                    <a:gd name="T19" fmla="*/ 19 h 48"/>
                    <a:gd name="T20" fmla="*/ 19 w 48"/>
                    <a:gd name="T21" fmla="*/ 8 h 48"/>
                    <a:gd name="T22" fmla="*/ 24 w 48"/>
                    <a:gd name="T23" fmla="*/ 11 h 48"/>
                    <a:gd name="T24" fmla="*/ 21 w 48"/>
                    <a:gd name="T25" fmla="*/ 16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8" h="48">
                      <a:moveTo>
                        <a:pt x="24" y="0"/>
                      </a:move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37"/>
                        <a:pt x="11" y="48"/>
                        <a:pt x="24" y="48"/>
                      </a:cubicBezTo>
                      <a:cubicBezTo>
                        <a:pt x="37" y="48"/>
                        <a:pt x="48" y="37"/>
                        <a:pt x="48" y="24"/>
                      </a:cubicBezTo>
                      <a:cubicBezTo>
                        <a:pt x="48" y="11"/>
                        <a:pt x="37" y="0"/>
                        <a:pt x="24" y="0"/>
                      </a:cubicBezTo>
                      <a:close/>
                      <a:moveTo>
                        <a:pt x="21" y="16"/>
                      </a:moveTo>
                      <a:cubicBezTo>
                        <a:pt x="19" y="17"/>
                        <a:pt x="17" y="19"/>
                        <a:pt x="16" y="21"/>
                      </a:cubicBezTo>
                      <a:cubicBezTo>
                        <a:pt x="15" y="23"/>
                        <a:pt x="14" y="24"/>
                        <a:pt x="12" y="24"/>
                      </a:cubicBezTo>
                      <a:cubicBezTo>
                        <a:pt x="12" y="24"/>
                        <a:pt x="11" y="24"/>
                        <a:pt x="11" y="24"/>
                      </a:cubicBezTo>
                      <a:cubicBezTo>
                        <a:pt x="9" y="23"/>
                        <a:pt x="8" y="21"/>
                        <a:pt x="8" y="19"/>
                      </a:cubicBezTo>
                      <a:cubicBezTo>
                        <a:pt x="10" y="14"/>
                        <a:pt x="14" y="10"/>
                        <a:pt x="19" y="8"/>
                      </a:cubicBezTo>
                      <a:cubicBezTo>
                        <a:pt x="21" y="7"/>
                        <a:pt x="23" y="8"/>
                        <a:pt x="24" y="11"/>
                      </a:cubicBezTo>
                      <a:cubicBezTo>
                        <a:pt x="25" y="13"/>
                        <a:pt x="24" y="15"/>
                        <a:pt x="21" y="16"/>
                      </a:cubicBezTo>
                      <a:close/>
                    </a:path>
                  </a:pathLst>
                </a:custGeom>
                <a:solidFill>
                  <a:srgbClr val="035388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3" name="Freeform 91"/>
                <p:cNvSpPr>
                  <a:spLocks noEditPoints="1"/>
                </p:cNvSpPr>
                <p:nvPr/>
              </p:nvSpPr>
              <p:spPr bwMode="auto">
                <a:xfrm>
                  <a:off x="7150101" y="3190875"/>
                  <a:ext cx="541338" cy="539750"/>
                </a:xfrm>
                <a:custGeom>
                  <a:avLst/>
                  <a:gdLst>
                    <a:gd name="T0" fmla="*/ 179 w 192"/>
                    <a:gd name="T1" fmla="*/ 47 h 192"/>
                    <a:gd name="T2" fmla="*/ 185 w 192"/>
                    <a:gd name="T3" fmla="*/ 41 h 192"/>
                    <a:gd name="T4" fmla="*/ 192 w 192"/>
                    <a:gd name="T5" fmla="*/ 24 h 192"/>
                    <a:gd name="T6" fmla="*/ 185 w 192"/>
                    <a:gd name="T7" fmla="*/ 7 h 192"/>
                    <a:gd name="T8" fmla="*/ 168 w 192"/>
                    <a:gd name="T9" fmla="*/ 0 h 192"/>
                    <a:gd name="T10" fmla="*/ 151 w 192"/>
                    <a:gd name="T11" fmla="*/ 7 h 192"/>
                    <a:gd name="T12" fmla="*/ 145 w 192"/>
                    <a:gd name="T13" fmla="*/ 13 h 192"/>
                    <a:gd name="T14" fmla="*/ 96 w 192"/>
                    <a:gd name="T15" fmla="*/ 0 h 192"/>
                    <a:gd name="T16" fmla="*/ 47 w 192"/>
                    <a:gd name="T17" fmla="*/ 13 h 192"/>
                    <a:gd name="T18" fmla="*/ 41 w 192"/>
                    <a:gd name="T19" fmla="*/ 7 h 192"/>
                    <a:gd name="T20" fmla="*/ 24 w 192"/>
                    <a:gd name="T21" fmla="*/ 0 h 192"/>
                    <a:gd name="T22" fmla="*/ 7 w 192"/>
                    <a:gd name="T23" fmla="*/ 7 h 192"/>
                    <a:gd name="T24" fmla="*/ 0 w 192"/>
                    <a:gd name="T25" fmla="*/ 24 h 192"/>
                    <a:gd name="T26" fmla="*/ 7 w 192"/>
                    <a:gd name="T27" fmla="*/ 41 h 192"/>
                    <a:gd name="T28" fmla="*/ 14 w 192"/>
                    <a:gd name="T29" fmla="*/ 47 h 192"/>
                    <a:gd name="T30" fmla="*/ 0 w 192"/>
                    <a:gd name="T31" fmla="*/ 96 h 192"/>
                    <a:gd name="T32" fmla="*/ 13 w 192"/>
                    <a:gd name="T33" fmla="*/ 145 h 192"/>
                    <a:gd name="T34" fmla="*/ 7 w 192"/>
                    <a:gd name="T35" fmla="*/ 151 h 192"/>
                    <a:gd name="T36" fmla="*/ 0 w 192"/>
                    <a:gd name="T37" fmla="*/ 168 h 192"/>
                    <a:gd name="T38" fmla="*/ 7 w 192"/>
                    <a:gd name="T39" fmla="*/ 185 h 192"/>
                    <a:gd name="T40" fmla="*/ 24 w 192"/>
                    <a:gd name="T41" fmla="*/ 192 h 192"/>
                    <a:gd name="T42" fmla="*/ 41 w 192"/>
                    <a:gd name="T43" fmla="*/ 185 h 192"/>
                    <a:gd name="T44" fmla="*/ 47 w 192"/>
                    <a:gd name="T45" fmla="*/ 179 h 192"/>
                    <a:gd name="T46" fmla="*/ 96 w 192"/>
                    <a:gd name="T47" fmla="*/ 192 h 192"/>
                    <a:gd name="T48" fmla="*/ 145 w 192"/>
                    <a:gd name="T49" fmla="*/ 179 h 192"/>
                    <a:gd name="T50" fmla="*/ 151 w 192"/>
                    <a:gd name="T51" fmla="*/ 185 h 192"/>
                    <a:gd name="T52" fmla="*/ 168 w 192"/>
                    <a:gd name="T53" fmla="*/ 192 h 192"/>
                    <a:gd name="T54" fmla="*/ 185 w 192"/>
                    <a:gd name="T55" fmla="*/ 185 h 192"/>
                    <a:gd name="T56" fmla="*/ 192 w 192"/>
                    <a:gd name="T57" fmla="*/ 168 h 192"/>
                    <a:gd name="T58" fmla="*/ 185 w 192"/>
                    <a:gd name="T59" fmla="*/ 151 h 192"/>
                    <a:gd name="T60" fmla="*/ 179 w 192"/>
                    <a:gd name="T61" fmla="*/ 145 h 192"/>
                    <a:gd name="T62" fmla="*/ 192 w 192"/>
                    <a:gd name="T63" fmla="*/ 96 h 192"/>
                    <a:gd name="T64" fmla="*/ 179 w 192"/>
                    <a:gd name="T65" fmla="*/ 47 h 192"/>
                    <a:gd name="T66" fmla="*/ 96 w 192"/>
                    <a:gd name="T67" fmla="*/ 176 h 192"/>
                    <a:gd name="T68" fmla="*/ 16 w 192"/>
                    <a:gd name="T69" fmla="*/ 96 h 192"/>
                    <a:gd name="T70" fmla="*/ 96 w 192"/>
                    <a:gd name="T71" fmla="*/ 16 h 192"/>
                    <a:gd name="T72" fmla="*/ 176 w 192"/>
                    <a:gd name="T73" fmla="*/ 96 h 192"/>
                    <a:gd name="T74" fmla="*/ 96 w 192"/>
                    <a:gd name="T75" fmla="*/ 176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92" h="192">
                      <a:moveTo>
                        <a:pt x="179" y="47"/>
                      </a:moveTo>
                      <a:cubicBezTo>
                        <a:pt x="185" y="41"/>
                        <a:pt x="185" y="41"/>
                        <a:pt x="185" y="41"/>
                      </a:cubicBezTo>
                      <a:cubicBezTo>
                        <a:pt x="190" y="36"/>
                        <a:pt x="192" y="30"/>
                        <a:pt x="192" y="24"/>
                      </a:cubicBezTo>
                      <a:cubicBezTo>
                        <a:pt x="192" y="17"/>
                        <a:pt x="190" y="11"/>
                        <a:pt x="185" y="7"/>
                      </a:cubicBezTo>
                      <a:cubicBezTo>
                        <a:pt x="181" y="2"/>
                        <a:pt x="175" y="0"/>
                        <a:pt x="168" y="0"/>
                      </a:cubicBezTo>
                      <a:cubicBezTo>
                        <a:pt x="162" y="0"/>
                        <a:pt x="156" y="2"/>
                        <a:pt x="151" y="7"/>
                      </a:cubicBezTo>
                      <a:cubicBezTo>
                        <a:pt x="145" y="13"/>
                        <a:pt x="145" y="13"/>
                        <a:pt x="145" y="13"/>
                      </a:cubicBezTo>
                      <a:cubicBezTo>
                        <a:pt x="130" y="5"/>
                        <a:pt x="113" y="0"/>
                        <a:pt x="96" y="0"/>
                      </a:cubicBezTo>
                      <a:cubicBezTo>
                        <a:pt x="79" y="0"/>
                        <a:pt x="62" y="5"/>
                        <a:pt x="47" y="13"/>
                      </a:cubicBezTo>
                      <a:cubicBezTo>
                        <a:pt x="41" y="7"/>
                        <a:pt x="41" y="7"/>
                        <a:pt x="41" y="7"/>
                      </a:cubicBezTo>
                      <a:cubicBezTo>
                        <a:pt x="37" y="2"/>
                        <a:pt x="31" y="0"/>
                        <a:pt x="24" y="0"/>
                      </a:cubicBezTo>
                      <a:cubicBezTo>
                        <a:pt x="18" y="0"/>
                        <a:pt x="12" y="2"/>
                        <a:pt x="7" y="7"/>
                      </a:cubicBezTo>
                      <a:cubicBezTo>
                        <a:pt x="3" y="11"/>
                        <a:pt x="0" y="17"/>
                        <a:pt x="0" y="24"/>
                      </a:cubicBezTo>
                      <a:cubicBezTo>
                        <a:pt x="0" y="30"/>
                        <a:pt x="3" y="36"/>
                        <a:pt x="7" y="41"/>
                      </a:cubicBezTo>
                      <a:cubicBezTo>
                        <a:pt x="14" y="47"/>
                        <a:pt x="14" y="47"/>
                        <a:pt x="14" y="47"/>
                      </a:cubicBezTo>
                      <a:cubicBezTo>
                        <a:pt x="5" y="62"/>
                        <a:pt x="0" y="79"/>
                        <a:pt x="0" y="96"/>
                      </a:cubicBezTo>
                      <a:cubicBezTo>
                        <a:pt x="0" y="113"/>
                        <a:pt x="5" y="130"/>
                        <a:pt x="13" y="145"/>
                      </a:cubicBezTo>
                      <a:cubicBezTo>
                        <a:pt x="7" y="151"/>
                        <a:pt x="7" y="151"/>
                        <a:pt x="7" y="151"/>
                      </a:cubicBezTo>
                      <a:cubicBezTo>
                        <a:pt x="3" y="155"/>
                        <a:pt x="0" y="161"/>
                        <a:pt x="0" y="168"/>
                      </a:cubicBezTo>
                      <a:cubicBezTo>
                        <a:pt x="0" y="174"/>
                        <a:pt x="3" y="180"/>
                        <a:pt x="7" y="185"/>
                      </a:cubicBezTo>
                      <a:cubicBezTo>
                        <a:pt x="12" y="189"/>
                        <a:pt x="18" y="192"/>
                        <a:pt x="24" y="192"/>
                      </a:cubicBezTo>
                      <a:cubicBezTo>
                        <a:pt x="31" y="192"/>
                        <a:pt x="37" y="189"/>
                        <a:pt x="41" y="185"/>
                      </a:cubicBezTo>
                      <a:cubicBezTo>
                        <a:pt x="47" y="179"/>
                        <a:pt x="47" y="179"/>
                        <a:pt x="47" y="179"/>
                      </a:cubicBezTo>
                      <a:cubicBezTo>
                        <a:pt x="62" y="187"/>
                        <a:pt x="79" y="192"/>
                        <a:pt x="96" y="192"/>
                      </a:cubicBezTo>
                      <a:cubicBezTo>
                        <a:pt x="113" y="192"/>
                        <a:pt x="130" y="187"/>
                        <a:pt x="145" y="179"/>
                      </a:cubicBezTo>
                      <a:cubicBezTo>
                        <a:pt x="151" y="185"/>
                        <a:pt x="151" y="185"/>
                        <a:pt x="151" y="185"/>
                      </a:cubicBezTo>
                      <a:cubicBezTo>
                        <a:pt x="156" y="189"/>
                        <a:pt x="162" y="192"/>
                        <a:pt x="168" y="192"/>
                      </a:cubicBezTo>
                      <a:cubicBezTo>
                        <a:pt x="175" y="192"/>
                        <a:pt x="181" y="189"/>
                        <a:pt x="185" y="185"/>
                      </a:cubicBezTo>
                      <a:cubicBezTo>
                        <a:pt x="190" y="180"/>
                        <a:pt x="192" y="174"/>
                        <a:pt x="192" y="168"/>
                      </a:cubicBezTo>
                      <a:cubicBezTo>
                        <a:pt x="192" y="161"/>
                        <a:pt x="190" y="155"/>
                        <a:pt x="185" y="151"/>
                      </a:cubicBezTo>
                      <a:cubicBezTo>
                        <a:pt x="179" y="145"/>
                        <a:pt x="179" y="145"/>
                        <a:pt x="179" y="145"/>
                      </a:cubicBezTo>
                      <a:cubicBezTo>
                        <a:pt x="188" y="130"/>
                        <a:pt x="192" y="113"/>
                        <a:pt x="192" y="96"/>
                      </a:cubicBezTo>
                      <a:cubicBezTo>
                        <a:pt x="192" y="79"/>
                        <a:pt x="188" y="62"/>
                        <a:pt x="179" y="47"/>
                      </a:cubicBezTo>
                      <a:close/>
                      <a:moveTo>
                        <a:pt x="96" y="176"/>
                      </a:moveTo>
                      <a:cubicBezTo>
                        <a:pt x="52" y="176"/>
                        <a:pt x="16" y="140"/>
                        <a:pt x="16" y="96"/>
                      </a:cubicBezTo>
                      <a:cubicBezTo>
                        <a:pt x="16" y="52"/>
                        <a:pt x="52" y="16"/>
                        <a:pt x="96" y="16"/>
                      </a:cubicBezTo>
                      <a:cubicBezTo>
                        <a:pt x="140" y="16"/>
                        <a:pt x="176" y="52"/>
                        <a:pt x="176" y="96"/>
                      </a:cubicBezTo>
                      <a:cubicBezTo>
                        <a:pt x="176" y="140"/>
                        <a:pt x="140" y="176"/>
                        <a:pt x="96" y="176"/>
                      </a:cubicBezTo>
                      <a:close/>
                    </a:path>
                  </a:pathLst>
                </a:custGeom>
                <a:solidFill>
                  <a:srgbClr val="035388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" name="Freeform 92"/>
                <p:cNvSpPr>
                  <a:spLocks noEditPoints="1"/>
                </p:cNvSpPr>
                <p:nvPr/>
              </p:nvSpPr>
              <p:spPr bwMode="auto">
                <a:xfrm>
                  <a:off x="7218363" y="3257550"/>
                  <a:ext cx="404813" cy="406400"/>
                </a:xfrm>
                <a:custGeom>
                  <a:avLst/>
                  <a:gdLst>
                    <a:gd name="T0" fmla="*/ 72 w 144"/>
                    <a:gd name="T1" fmla="*/ 0 h 144"/>
                    <a:gd name="T2" fmla="*/ 0 w 144"/>
                    <a:gd name="T3" fmla="*/ 72 h 144"/>
                    <a:gd name="T4" fmla="*/ 72 w 144"/>
                    <a:gd name="T5" fmla="*/ 144 h 144"/>
                    <a:gd name="T6" fmla="*/ 144 w 144"/>
                    <a:gd name="T7" fmla="*/ 72 h 144"/>
                    <a:gd name="T8" fmla="*/ 72 w 144"/>
                    <a:gd name="T9" fmla="*/ 0 h 144"/>
                    <a:gd name="T10" fmla="*/ 104 w 144"/>
                    <a:gd name="T11" fmla="*/ 72 h 144"/>
                    <a:gd name="T12" fmla="*/ 72 w 144"/>
                    <a:gd name="T13" fmla="*/ 104 h 144"/>
                    <a:gd name="T14" fmla="*/ 40 w 144"/>
                    <a:gd name="T15" fmla="*/ 72 h 144"/>
                    <a:gd name="T16" fmla="*/ 47 w 144"/>
                    <a:gd name="T17" fmla="*/ 52 h 144"/>
                    <a:gd name="T18" fmla="*/ 41 w 144"/>
                    <a:gd name="T19" fmla="*/ 47 h 144"/>
                    <a:gd name="T20" fmla="*/ 41 w 144"/>
                    <a:gd name="T21" fmla="*/ 41 h 144"/>
                    <a:gd name="T22" fmla="*/ 47 w 144"/>
                    <a:gd name="T23" fmla="*/ 41 h 144"/>
                    <a:gd name="T24" fmla="*/ 53 w 144"/>
                    <a:gd name="T25" fmla="*/ 47 h 144"/>
                    <a:gd name="T26" fmla="*/ 72 w 144"/>
                    <a:gd name="T27" fmla="*/ 40 h 144"/>
                    <a:gd name="T28" fmla="*/ 92 w 144"/>
                    <a:gd name="T29" fmla="*/ 47 h 144"/>
                    <a:gd name="T30" fmla="*/ 98 w 144"/>
                    <a:gd name="T31" fmla="*/ 41 h 144"/>
                    <a:gd name="T32" fmla="*/ 103 w 144"/>
                    <a:gd name="T33" fmla="*/ 41 h 144"/>
                    <a:gd name="T34" fmla="*/ 103 w 144"/>
                    <a:gd name="T35" fmla="*/ 47 h 144"/>
                    <a:gd name="T36" fmla="*/ 97 w 144"/>
                    <a:gd name="T37" fmla="*/ 52 h 144"/>
                    <a:gd name="T38" fmla="*/ 104 w 144"/>
                    <a:gd name="T39" fmla="*/ 72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44" h="144">
                      <a:moveTo>
                        <a:pt x="72" y="0"/>
                      </a:moveTo>
                      <a:cubicBezTo>
                        <a:pt x="32" y="0"/>
                        <a:pt x="0" y="32"/>
                        <a:pt x="0" y="72"/>
                      </a:cubicBezTo>
                      <a:cubicBezTo>
                        <a:pt x="0" y="112"/>
                        <a:pt x="32" y="144"/>
                        <a:pt x="72" y="144"/>
                      </a:cubicBezTo>
                      <a:cubicBezTo>
                        <a:pt x="112" y="144"/>
                        <a:pt x="144" y="112"/>
                        <a:pt x="144" y="72"/>
                      </a:cubicBezTo>
                      <a:cubicBezTo>
                        <a:pt x="144" y="32"/>
                        <a:pt x="112" y="0"/>
                        <a:pt x="72" y="0"/>
                      </a:cubicBezTo>
                      <a:close/>
                      <a:moveTo>
                        <a:pt x="104" y="72"/>
                      </a:moveTo>
                      <a:cubicBezTo>
                        <a:pt x="104" y="90"/>
                        <a:pt x="90" y="104"/>
                        <a:pt x="72" y="104"/>
                      </a:cubicBezTo>
                      <a:cubicBezTo>
                        <a:pt x="55" y="104"/>
                        <a:pt x="40" y="90"/>
                        <a:pt x="40" y="72"/>
                      </a:cubicBezTo>
                      <a:cubicBezTo>
                        <a:pt x="40" y="64"/>
                        <a:pt x="43" y="58"/>
                        <a:pt x="47" y="52"/>
                      </a:cubicBezTo>
                      <a:cubicBezTo>
                        <a:pt x="41" y="47"/>
                        <a:pt x="41" y="47"/>
                        <a:pt x="41" y="47"/>
                      </a:cubicBezTo>
                      <a:cubicBezTo>
                        <a:pt x="40" y="45"/>
                        <a:pt x="40" y="43"/>
                        <a:pt x="41" y="41"/>
                      </a:cubicBezTo>
                      <a:cubicBezTo>
                        <a:pt x="43" y="39"/>
                        <a:pt x="45" y="39"/>
                        <a:pt x="47" y="41"/>
                      </a:cubicBezTo>
                      <a:cubicBezTo>
                        <a:pt x="53" y="47"/>
                        <a:pt x="53" y="47"/>
                        <a:pt x="53" y="47"/>
                      </a:cubicBezTo>
                      <a:cubicBezTo>
                        <a:pt x="58" y="42"/>
                        <a:pt x="65" y="40"/>
                        <a:pt x="72" y="40"/>
                      </a:cubicBezTo>
                      <a:cubicBezTo>
                        <a:pt x="80" y="40"/>
                        <a:pt x="86" y="42"/>
                        <a:pt x="92" y="47"/>
                      </a:cubicBezTo>
                      <a:cubicBezTo>
                        <a:pt x="98" y="41"/>
                        <a:pt x="98" y="41"/>
                        <a:pt x="98" y="41"/>
                      </a:cubicBezTo>
                      <a:cubicBezTo>
                        <a:pt x="99" y="39"/>
                        <a:pt x="102" y="39"/>
                        <a:pt x="103" y="41"/>
                      </a:cubicBezTo>
                      <a:cubicBezTo>
                        <a:pt x="105" y="43"/>
                        <a:pt x="105" y="45"/>
                        <a:pt x="103" y="47"/>
                      </a:cubicBezTo>
                      <a:cubicBezTo>
                        <a:pt x="97" y="52"/>
                        <a:pt x="97" y="52"/>
                        <a:pt x="97" y="52"/>
                      </a:cubicBezTo>
                      <a:cubicBezTo>
                        <a:pt x="102" y="58"/>
                        <a:pt x="104" y="65"/>
                        <a:pt x="104" y="72"/>
                      </a:cubicBezTo>
                      <a:close/>
                    </a:path>
                  </a:pathLst>
                </a:custGeom>
                <a:solidFill>
                  <a:srgbClr val="035388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7" name="文本框 27"/>
            <p:cNvSpPr txBox="1"/>
            <p:nvPr/>
          </p:nvSpPr>
          <p:spPr>
            <a:xfrm>
              <a:off x="1536184" y="2113843"/>
              <a:ext cx="523220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zh-CN" sz="27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01</a:t>
              </a:r>
              <a:endParaRPr lang="zh-CN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4" name="文本框 43"/>
          <p:cNvSpPr txBox="1"/>
          <p:nvPr/>
        </p:nvSpPr>
        <p:spPr>
          <a:xfrm>
            <a:off x="1333833" y="3147992"/>
            <a:ext cx="895117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500" b="1" dirty="0" smtClean="0">
                <a:solidFill>
                  <a:srgbClr val="3A3A3A"/>
                </a:solidFill>
                <a:cs typeface="+mn-ea"/>
                <a:sym typeface="+mn-lt"/>
              </a:rPr>
              <a:t>输入标题</a:t>
            </a:r>
            <a:endParaRPr lang="zh-CN" altLang="en-US" sz="1500" b="1" dirty="0">
              <a:solidFill>
                <a:srgbClr val="3A3A3A"/>
              </a:solidFill>
              <a:cs typeface="+mn-ea"/>
              <a:sym typeface="+mn-lt"/>
            </a:endParaRPr>
          </a:p>
        </p:txBody>
      </p:sp>
      <p:sp>
        <p:nvSpPr>
          <p:cNvPr id="5" name="文本框 44"/>
          <p:cNvSpPr txBox="1"/>
          <p:nvPr/>
        </p:nvSpPr>
        <p:spPr>
          <a:xfrm>
            <a:off x="1106477" y="3427549"/>
            <a:ext cx="1349828" cy="43858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800" dirty="0" smtClean="0">
                <a:solidFill>
                  <a:srgbClr val="3A3A3A"/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800" dirty="0" smtClean="0">
                <a:solidFill>
                  <a:srgbClr val="3A3A3A"/>
                </a:solidFill>
                <a:cs typeface="+mn-ea"/>
                <a:sym typeface="+mn-lt"/>
              </a:rPr>
              <a:t>……</a:t>
            </a:r>
            <a:endParaRPr lang="zh-CN" altLang="en-US" sz="800" dirty="0">
              <a:solidFill>
                <a:srgbClr val="3A3A3A"/>
              </a:solidFill>
              <a:cs typeface="+mn-ea"/>
              <a:sym typeface="+mn-lt"/>
            </a:endParaRPr>
          </a:p>
        </p:txBody>
      </p:sp>
      <p:sp>
        <p:nvSpPr>
          <p:cNvPr id="89" name="文本框 43"/>
          <p:cNvSpPr txBox="1"/>
          <p:nvPr/>
        </p:nvSpPr>
        <p:spPr>
          <a:xfrm>
            <a:off x="2706624" y="1273483"/>
            <a:ext cx="895117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500" b="1" dirty="0" smtClean="0">
                <a:solidFill>
                  <a:srgbClr val="3A3A3A"/>
                </a:solidFill>
                <a:cs typeface="+mn-ea"/>
                <a:sym typeface="+mn-lt"/>
              </a:rPr>
              <a:t>输入标题</a:t>
            </a:r>
            <a:endParaRPr lang="zh-CN" altLang="en-US" sz="1500" b="1" dirty="0">
              <a:solidFill>
                <a:srgbClr val="3A3A3A"/>
              </a:solidFill>
              <a:cs typeface="+mn-ea"/>
              <a:sym typeface="+mn-lt"/>
            </a:endParaRPr>
          </a:p>
        </p:txBody>
      </p:sp>
      <p:sp>
        <p:nvSpPr>
          <p:cNvPr id="90" name="文本框 43"/>
          <p:cNvSpPr txBox="1"/>
          <p:nvPr/>
        </p:nvSpPr>
        <p:spPr>
          <a:xfrm>
            <a:off x="5475989" y="1273483"/>
            <a:ext cx="895117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500" b="1" dirty="0" smtClean="0">
                <a:solidFill>
                  <a:srgbClr val="3A3A3A"/>
                </a:solidFill>
                <a:cs typeface="+mn-ea"/>
                <a:sym typeface="+mn-lt"/>
              </a:rPr>
              <a:t>输入标题</a:t>
            </a:r>
            <a:endParaRPr lang="zh-CN" altLang="en-US" sz="1500" b="1" dirty="0">
              <a:solidFill>
                <a:srgbClr val="3A3A3A"/>
              </a:solidFill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2252663" y="1565135"/>
            <a:ext cx="2303857" cy="1879275"/>
            <a:chOff x="2252663" y="1565135"/>
            <a:chExt cx="2303857" cy="1879275"/>
          </a:xfrm>
        </p:grpSpPr>
        <p:sp>
          <p:nvSpPr>
            <p:cNvPr id="20" name="空心弧 19"/>
            <p:cNvSpPr/>
            <p:nvPr/>
          </p:nvSpPr>
          <p:spPr>
            <a:xfrm rot="10800000">
              <a:off x="2252663" y="1624754"/>
              <a:ext cx="1819656" cy="1819656"/>
            </a:xfrm>
            <a:prstGeom prst="blockArc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 flipV="1">
              <a:off x="3163824" y="1920951"/>
              <a:ext cx="1392696" cy="808276"/>
              <a:chOff x="837732" y="1756273"/>
              <a:chExt cx="4394668" cy="1710028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837732" y="1756273"/>
                <a:ext cx="4394668" cy="1110830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5000">
                    <a:schemeClr val="tx1">
                      <a:lumMod val="95000"/>
                      <a:lumOff val="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 useBgFill="1">
            <p:nvSpPr>
              <p:cNvPr id="26" name="矩形 25"/>
              <p:cNvSpPr/>
              <p:nvPr/>
            </p:nvSpPr>
            <p:spPr>
              <a:xfrm>
                <a:off x="837732" y="2165054"/>
                <a:ext cx="4394668" cy="130124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2" name="文本框 30"/>
            <p:cNvSpPr txBox="1"/>
            <p:nvPr/>
          </p:nvSpPr>
          <p:spPr>
            <a:xfrm>
              <a:off x="2925716" y="2520387"/>
              <a:ext cx="523220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zh-CN" sz="27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02</a:t>
              </a:r>
              <a:endParaRPr lang="zh-CN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燕尾形 22"/>
            <p:cNvSpPr/>
            <p:nvPr/>
          </p:nvSpPr>
          <p:spPr>
            <a:xfrm rot="16200000">
              <a:off x="3026976" y="2145562"/>
              <a:ext cx="261257" cy="261257"/>
            </a:xfrm>
            <a:prstGeom prst="chevron">
              <a:avLst/>
            </a:prstGeom>
            <a:solidFill>
              <a:srgbClr val="0353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50"/>
            <p:cNvSpPr txBox="1"/>
            <p:nvPr/>
          </p:nvSpPr>
          <p:spPr>
            <a:xfrm>
              <a:off x="2487576" y="1565135"/>
              <a:ext cx="1349828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zh-CN" altLang="en-US" sz="800" dirty="0" smtClean="0">
                  <a:solidFill>
                    <a:srgbClr val="3A3A3A"/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800" dirty="0" smtClean="0">
                  <a:solidFill>
                    <a:srgbClr val="3A3A3A"/>
                  </a:solidFill>
                  <a:cs typeface="+mn-ea"/>
                  <a:sym typeface="+mn-lt"/>
                </a:rPr>
                <a:t>……</a:t>
              </a:r>
              <a:endParaRPr lang="zh-CN" altLang="en-US" sz="800" dirty="0">
                <a:solidFill>
                  <a:srgbClr val="3A3A3A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617905" y="1627632"/>
            <a:ext cx="2287355" cy="2238499"/>
            <a:chOff x="3617905" y="1627632"/>
            <a:chExt cx="2287355" cy="2238499"/>
          </a:xfrm>
        </p:grpSpPr>
        <p:grpSp>
          <p:nvGrpSpPr>
            <p:cNvPr id="28" name="组合 27"/>
            <p:cNvGrpSpPr/>
            <p:nvPr/>
          </p:nvGrpSpPr>
          <p:grpSpPr>
            <a:xfrm flipV="1">
              <a:off x="4512564" y="1920951"/>
              <a:ext cx="1392696" cy="808276"/>
              <a:chOff x="837732" y="1756273"/>
              <a:chExt cx="4394668" cy="1710028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837732" y="1756273"/>
                <a:ext cx="4394668" cy="1110830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7000">
                    <a:schemeClr val="tx1">
                      <a:lumMod val="95000"/>
                      <a:lumOff val="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 useBgFill="1">
            <p:nvSpPr>
              <p:cNvPr id="39" name="矩形 38"/>
              <p:cNvSpPr/>
              <p:nvPr/>
            </p:nvSpPr>
            <p:spPr>
              <a:xfrm>
                <a:off x="837732" y="2165054"/>
                <a:ext cx="4394668" cy="130124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9" name="空心弧 28"/>
            <p:cNvSpPr/>
            <p:nvPr/>
          </p:nvSpPr>
          <p:spPr>
            <a:xfrm>
              <a:off x="3617905" y="1627632"/>
              <a:ext cx="1819656" cy="1819656"/>
            </a:xfrm>
            <a:prstGeom prst="blockArc">
              <a:avLst/>
            </a:prstGeom>
            <a:gradFill>
              <a:gsLst>
                <a:gs pos="0">
                  <a:srgbClr val="0070C0">
                    <a:shade val="30000"/>
                    <a:satMod val="115000"/>
                  </a:srgbClr>
                </a:gs>
                <a:gs pos="44000">
                  <a:srgbClr val="0070C0">
                    <a:shade val="67500"/>
                    <a:satMod val="115000"/>
                  </a:srgbClr>
                </a:gs>
                <a:gs pos="100000">
                  <a:srgbClr val="00B0F0"/>
                </a:gs>
              </a:gsLst>
              <a:lin ang="48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0" name="文本框 28"/>
            <p:cNvSpPr txBox="1"/>
            <p:nvPr/>
          </p:nvSpPr>
          <p:spPr>
            <a:xfrm>
              <a:off x="4280169" y="2113843"/>
              <a:ext cx="523220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zh-CN" sz="27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03</a:t>
              </a:r>
              <a:endParaRPr lang="zh-CN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4239299" y="2750765"/>
              <a:ext cx="571295" cy="336053"/>
              <a:chOff x="5687624" y="1413289"/>
              <a:chExt cx="761726" cy="448071"/>
            </a:xfrm>
          </p:grpSpPr>
          <p:sp>
            <p:nvSpPr>
              <p:cNvPr id="34" name="任意多边形 33"/>
              <p:cNvSpPr/>
              <p:nvPr/>
            </p:nvSpPr>
            <p:spPr>
              <a:xfrm rot="2700000">
                <a:off x="5812942" y="1413289"/>
                <a:ext cx="448071" cy="448071"/>
              </a:xfrm>
              <a:custGeom>
                <a:avLst/>
                <a:gdLst>
                  <a:gd name="connsiteX0" fmla="*/ 704234 w 1072230"/>
                  <a:gd name="connsiteY0" fmla="*/ 548838 h 1072230"/>
                  <a:gd name="connsiteX1" fmla="*/ 693389 w 1072230"/>
                  <a:gd name="connsiteY1" fmla="*/ 602554 h 1072230"/>
                  <a:gd name="connsiteX2" fmla="*/ 602554 w 1072230"/>
                  <a:gd name="connsiteY2" fmla="*/ 693389 h 1072230"/>
                  <a:gd name="connsiteX3" fmla="*/ 568998 w 1072230"/>
                  <a:gd name="connsiteY3" fmla="*/ 700164 h 1072230"/>
                  <a:gd name="connsiteX4" fmla="*/ 568998 w 1072230"/>
                  <a:gd name="connsiteY4" fmla="*/ 879092 h 1072230"/>
                  <a:gd name="connsiteX5" fmla="*/ 598094 w 1072230"/>
                  <a:gd name="connsiteY5" fmla="*/ 876524 h 1072230"/>
                  <a:gd name="connsiteX6" fmla="*/ 879131 w 1072230"/>
                  <a:gd name="connsiteY6" fmla="*/ 602427 h 1072230"/>
                  <a:gd name="connsiteX7" fmla="*/ 884533 w 1072230"/>
                  <a:gd name="connsiteY7" fmla="*/ 548838 h 1072230"/>
                  <a:gd name="connsiteX8" fmla="*/ 187697 w 1072230"/>
                  <a:gd name="connsiteY8" fmla="*/ 548838 h 1072230"/>
                  <a:gd name="connsiteX9" fmla="*/ 193099 w 1072230"/>
                  <a:gd name="connsiteY9" fmla="*/ 602427 h 1072230"/>
                  <a:gd name="connsiteX10" fmla="*/ 474136 w 1072230"/>
                  <a:gd name="connsiteY10" fmla="*/ 876524 h 1072230"/>
                  <a:gd name="connsiteX11" fmla="*/ 509616 w 1072230"/>
                  <a:gd name="connsiteY11" fmla="*/ 879655 h 1072230"/>
                  <a:gd name="connsiteX12" fmla="*/ 509616 w 1072230"/>
                  <a:gd name="connsiteY12" fmla="*/ 701453 h 1072230"/>
                  <a:gd name="connsiteX13" fmla="*/ 469676 w 1072230"/>
                  <a:gd name="connsiteY13" fmla="*/ 693389 h 1072230"/>
                  <a:gd name="connsiteX14" fmla="*/ 378841 w 1072230"/>
                  <a:gd name="connsiteY14" fmla="*/ 602554 h 1072230"/>
                  <a:gd name="connsiteX15" fmla="*/ 367996 w 1072230"/>
                  <a:gd name="connsiteY15" fmla="*/ 548838 h 1072230"/>
                  <a:gd name="connsiteX16" fmla="*/ 536115 w 1072230"/>
                  <a:gd name="connsiteY16" fmla="*/ 450771 h 1072230"/>
                  <a:gd name="connsiteX17" fmla="*/ 450771 w 1072230"/>
                  <a:gd name="connsiteY17" fmla="*/ 536115 h 1072230"/>
                  <a:gd name="connsiteX18" fmla="*/ 536115 w 1072230"/>
                  <a:gd name="connsiteY18" fmla="*/ 621459 h 1072230"/>
                  <a:gd name="connsiteX19" fmla="*/ 621459 w 1072230"/>
                  <a:gd name="connsiteY19" fmla="*/ 536115 h 1072230"/>
                  <a:gd name="connsiteX20" fmla="*/ 536115 w 1072230"/>
                  <a:gd name="connsiteY20" fmla="*/ 450771 h 1072230"/>
                  <a:gd name="connsiteX21" fmla="*/ 568998 w 1072230"/>
                  <a:gd name="connsiteY21" fmla="*/ 185050 h 1072230"/>
                  <a:gd name="connsiteX22" fmla="*/ 568998 w 1072230"/>
                  <a:gd name="connsiteY22" fmla="*/ 372066 h 1072230"/>
                  <a:gd name="connsiteX23" fmla="*/ 602554 w 1072230"/>
                  <a:gd name="connsiteY23" fmla="*/ 378841 h 1072230"/>
                  <a:gd name="connsiteX24" fmla="*/ 693389 w 1072230"/>
                  <a:gd name="connsiteY24" fmla="*/ 469676 h 1072230"/>
                  <a:gd name="connsiteX25" fmla="*/ 697383 w 1072230"/>
                  <a:gd name="connsiteY25" fmla="*/ 489456 h 1072230"/>
                  <a:gd name="connsiteX26" fmla="*/ 882502 w 1072230"/>
                  <a:gd name="connsiteY26" fmla="*/ 489456 h 1072230"/>
                  <a:gd name="connsiteX27" fmla="*/ 880775 w 1072230"/>
                  <a:gd name="connsiteY27" fmla="*/ 469885 h 1072230"/>
                  <a:gd name="connsiteX28" fmla="*/ 606678 w 1072230"/>
                  <a:gd name="connsiteY28" fmla="*/ 188848 h 1072230"/>
                  <a:gd name="connsiteX29" fmla="*/ 509616 w 1072230"/>
                  <a:gd name="connsiteY29" fmla="*/ 184073 h 1072230"/>
                  <a:gd name="connsiteX30" fmla="*/ 474136 w 1072230"/>
                  <a:gd name="connsiteY30" fmla="*/ 187204 h 1072230"/>
                  <a:gd name="connsiteX31" fmla="*/ 193099 w 1072230"/>
                  <a:gd name="connsiteY31" fmla="*/ 461301 h 1072230"/>
                  <a:gd name="connsiteX32" fmla="*/ 190261 w 1072230"/>
                  <a:gd name="connsiteY32" fmla="*/ 489456 h 1072230"/>
                  <a:gd name="connsiteX33" fmla="*/ 374847 w 1072230"/>
                  <a:gd name="connsiteY33" fmla="*/ 489456 h 1072230"/>
                  <a:gd name="connsiteX34" fmla="*/ 378841 w 1072230"/>
                  <a:gd name="connsiteY34" fmla="*/ 469676 h 1072230"/>
                  <a:gd name="connsiteX35" fmla="*/ 469676 w 1072230"/>
                  <a:gd name="connsiteY35" fmla="*/ 378841 h 1072230"/>
                  <a:gd name="connsiteX36" fmla="*/ 509616 w 1072230"/>
                  <a:gd name="connsiteY36" fmla="*/ 370777 h 1072230"/>
                  <a:gd name="connsiteX37" fmla="*/ 536115 w 1072230"/>
                  <a:gd name="connsiteY37" fmla="*/ 0 h 1072230"/>
                  <a:gd name="connsiteX38" fmla="*/ 560453 w 1072230"/>
                  <a:gd name="connsiteY38" fmla="*/ 2453 h 1072230"/>
                  <a:gd name="connsiteX39" fmla="*/ 594600 w 1072230"/>
                  <a:gd name="connsiteY39" fmla="*/ 91894 h 1072230"/>
                  <a:gd name="connsiteX40" fmla="*/ 651562 w 1072230"/>
                  <a:gd name="connsiteY40" fmla="*/ 13189 h 1072230"/>
                  <a:gd name="connsiteX41" fmla="*/ 697807 w 1072230"/>
                  <a:gd name="connsiteY41" fmla="*/ 27545 h 1072230"/>
                  <a:gd name="connsiteX42" fmla="*/ 707577 w 1072230"/>
                  <a:gd name="connsiteY42" fmla="*/ 122165 h 1072230"/>
                  <a:gd name="connsiteX43" fmla="*/ 781521 w 1072230"/>
                  <a:gd name="connsiteY43" fmla="*/ 62065 h 1072230"/>
                  <a:gd name="connsiteX44" fmla="*/ 824168 w 1072230"/>
                  <a:gd name="connsiteY44" fmla="*/ 85213 h 1072230"/>
                  <a:gd name="connsiteX45" fmla="*/ 808874 w 1072230"/>
                  <a:gd name="connsiteY45" fmla="*/ 180650 h 1072230"/>
                  <a:gd name="connsiteX46" fmla="*/ 896385 w 1072230"/>
                  <a:gd name="connsiteY46" fmla="*/ 141496 h 1072230"/>
                  <a:gd name="connsiteX47" fmla="*/ 915206 w 1072230"/>
                  <a:gd name="connsiteY47" fmla="*/ 157025 h 1072230"/>
                  <a:gd name="connsiteX48" fmla="*/ 930734 w 1072230"/>
                  <a:gd name="connsiteY48" fmla="*/ 175845 h 1072230"/>
                  <a:gd name="connsiteX49" fmla="*/ 891580 w 1072230"/>
                  <a:gd name="connsiteY49" fmla="*/ 263356 h 1072230"/>
                  <a:gd name="connsiteX50" fmla="*/ 987017 w 1072230"/>
                  <a:gd name="connsiteY50" fmla="*/ 248062 h 1072230"/>
                  <a:gd name="connsiteX51" fmla="*/ 1010166 w 1072230"/>
                  <a:gd name="connsiteY51" fmla="*/ 290710 h 1072230"/>
                  <a:gd name="connsiteX52" fmla="*/ 950065 w 1072230"/>
                  <a:gd name="connsiteY52" fmla="*/ 364653 h 1072230"/>
                  <a:gd name="connsiteX53" fmla="*/ 1044685 w 1072230"/>
                  <a:gd name="connsiteY53" fmla="*/ 374423 h 1072230"/>
                  <a:gd name="connsiteX54" fmla="*/ 1059041 w 1072230"/>
                  <a:gd name="connsiteY54" fmla="*/ 420668 h 1072230"/>
                  <a:gd name="connsiteX55" fmla="*/ 980336 w 1072230"/>
                  <a:gd name="connsiteY55" fmla="*/ 477630 h 1072230"/>
                  <a:gd name="connsiteX56" fmla="*/ 1069777 w 1072230"/>
                  <a:gd name="connsiteY56" fmla="*/ 511777 h 1072230"/>
                  <a:gd name="connsiteX57" fmla="*/ 1072230 w 1072230"/>
                  <a:gd name="connsiteY57" fmla="*/ 536115 h 1072230"/>
                  <a:gd name="connsiteX58" fmla="*/ 1069777 w 1072230"/>
                  <a:gd name="connsiteY58" fmla="*/ 560453 h 1072230"/>
                  <a:gd name="connsiteX59" fmla="*/ 980336 w 1072230"/>
                  <a:gd name="connsiteY59" fmla="*/ 594600 h 1072230"/>
                  <a:gd name="connsiteX60" fmla="*/ 1059041 w 1072230"/>
                  <a:gd name="connsiteY60" fmla="*/ 651562 h 1072230"/>
                  <a:gd name="connsiteX61" fmla="*/ 1044685 w 1072230"/>
                  <a:gd name="connsiteY61" fmla="*/ 697807 h 1072230"/>
                  <a:gd name="connsiteX62" fmla="*/ 950065 w 1072230"/>
                  <a:gd name="connsiteY62" fmla="*/ 707577 h 1072230"/>
                  <a:gd name="connsiteX63" fmla="*/ 1010166 w 1072230"/>
                  <a:gd name="connsiteY63" fmla="*/ 781521 h 1072230"/>
                  <a:gd name="connsiteX64" fmla="*/ 987017 w 1072230"/>
                  <a:gd name="connsiteY64" fmla="*/ 824168 h 1072230"/>
                  <a:gd name="connsiteX65" fmla="*/ 891580 w 1072230"/>
                  <a:gd name="connsiteY65" fmla="*/ 808874 h 1072230"/>
                  <a:gd name="connsiteX66" fmla="*/ 930734 w 1072230"/>
                  <a:gd name="connsiteY66" fmla="*/ 896385 h 1072230"/>
                  <a:gd name="connsiteX67" fmla="*/ 915206 w 1072230"/>
                  <a:gd name="connsiteY67" fmla="*/ 915206 h 1072230"/>
                  <a:gd name="connsiteX68" fmla="*/ 896385 w 1072230"/>
                  <a:gd name="connsiteY68" fmla="*/ 930734 h 1072230"/>
                  <a:gd name="connsiteX69" fmla="*/ 808874 w 1072230"/>
                  <a:gd name="connsiteY69" fmla="*/ 891580 h 1072230"/>
                  <a:gd name="connsiteX70" fmla="*/ 824168 w 1072230"/>
                  <a:gd name="connsiteY70" fmla="*/ 987017 h 1072230"/>
                  <a:gd name="connsiteX71" fmla="*/ 781520 w 1072230"/>
                  <a:gd name="connsiteY71" fmla="*/ 1010166 h 1072230"/>
                  <a:gd name="connsiteX72" fmla="*/ 707577 w 1072230"/>
                  <a:gd name="connsiteY72" fmla="*/ 950065 h 1072230"/>
                  <a:gd name="connsiteX73" fmla="*/ 697807 w 1072230"/>
                  <a:gd name="connsiteY73" fmla="*/ 1044685 h 1072230"/>
                  <a:gd name="connsiteX74" fmla="*/ 651562 w 1072230"/>
                  <a:gd name="connsiteY74" fmla="*/ 1059041 h 1072230"/>
                  <a:gd name="connsiteX75" fmla="*/ 594600 w 1072230"/>
                  <a:gd name="connsiteY75" fmla="*/ 980336 h 1072230"/>
                  <a:gd name="connsiteX76" fmla="*/ 560453 w 1072230"/>
                  <a:gd name="connsiteY76" fmla="*/ 1069777 h 1072230"/>
                  <a:gd name="connsiteX77" fmla="*/ 536115 w 1072230"/>
                  <a:gd name="connsiteY77" fmla="*/ 1072230 h 1072230"/>
                  <a:gd name="connsiteX78" fmla="*/ 511777 w 1072230"/>
                  <a:gd name="connsiteY78" fmla="*/ 1069777 h 1072230"/>
                  <a:gd name="connsiteX79" fmla="*/ 477630 w 1072230"/>
                  <a:gd name="connsiteY79" fmla="*/ 980336 h 1072230"/>
                  <a:gd name="connsiteX80" fmla="*/ 420668 w 1072230"/>
                  <a:gd name="connsiteY80" fmla="*/ 1059041 h 1072230"/>
                  <a:gd name="connsiteX81" fmla="*/ 374423 w 1072230"/>
                  <a:gd name="connsiteY81" fmla="*/ 1044685 h 1072230"/>
                  <a:gd name="connsiteX82" fmla="*/ 364653 w 1072230"/>
                  <a:gd name="connsiteY82" fmla="*/ 950065 h 1072230"/>
                  <a:gd name="connsiteX83" fmla="*/ 290710 w 1072230"/>
                  <a:gd name="connsiteY83" fmla="*/ 1010166 h 1072230"/>
                  <a:gd name="connsiteX84" fmla="*/ 248062 w 1072230"/>
                  <a:gd name="connsiteY84" fmla="*/ 987017 h 1072230"/>
                  <a:gd name="connsiteX85" fmla="*/ 263356 w 1072230"/>
                  <a:gd name="connsiteY85" fmla="*/ 891580 h 1072230"/>
                  <a:gd name="connsiteX86" fmla="*/ 175845 w 1072230"/>
                  <a:gd name="connsiteY86" fmla="*/ 930734 h 1072230"/>
                  <a:gd name="connsiteX87" fmla="*/ 157025 w 1072230"/>
                  <a:gd name="connsiteY87" fmla="*/ 915206 h 1072230"/>
                  <a:gd name="connsiteX88" fmla="*/ 141496 w 1072230"/>
                  <a:gd name="connsiteY88" fmla="*/ 896385 h 1072230"/>
                  <a:gd name="connsiteX89" fmla="*/ 180650 w 1072230"/>
                  <a:gd name="connsiteY89" fmla="*/ 808874 h 1072230"/>
                  <a:gd name="connsiteX90" fmla="*/ 85213 w 1072230"/>
                  <a:gd name="connsiteY90" fmla="*/ 824168 h 1072230"/>
                  <a:gd name="connsiteX91" fmla="*/ 62065 w 1072230"/>
                  <a:gd name="connsiteY91" fmla="*/ 781521 h 1072230"/>
                  <a:gd name="connsiteX92" fmla="*/ 122165 w 1072230"/>
                  <a:gd name="connsiteY92" fmla="*/ 707577 h 1072230"/>
                  <a:gd name="connsiteX93" fmla="*/ 27545 w 1072230"/>
                  <a:gd name="connsiteY93" fmla="*/ 697807 h 1072230"/>
                  <a:gd name="connsiteX94" fmla="*/ 13189 w 1072230"/>
                  <a:gd name="connsiteY94" fmla="*/ 651562 h 1072230"/>
                  <a:gd name="connsiteX95" fmla="*/ 91894 w 1072230"/>
                  <a:gd name="connsiteY95" fmla="*/ 594600 h 1072230"/>
                  <a:gd name="connsiteX96" fmla="*/ 2453 w 1072230"/>
                  <a:gd name="connsiteY96" fmla="*/ 560453 h 1072230"/>
                  <a:gd name="connsiteX97" fmla="*/ 0 w 1072230"/>
                  <a:gd name="connsiteY97" fmla="*/ 536115 h 1072230"/>
                  <a:gd name="connsiteX98" fmla="*/ 2453 w 1072230"/>
                  <a:gd name="connsiteY98" fmla="*/ 511777 h 1072230"/>
                  <a:gd name="connsiteX99" fmla="*/ 91894 w 1072230"/>
                  <a:gd name="connsiteY99" fmla="*/ 477630 h 1072230"/>
                  <a:gd name="connsiteX100" fmla="*/ 13189 w 1072230"/>
                  <a:gd name="connsiteY100" fmla="*/ 420668 h 1072230"/>
                  <a:gd name="connsiteX101" fmla="*/ 27545 w 1072230"/>
                  <a:gd name="connsiteY101" fmla="*/ 374423 h 1072230"/>
                  <a:gd name="connsiteX102" fmla="*/ 122165 w 1072230"/>
                  <a:gd name="connsiteY102" fmla="*/ 364653 h 1072230"/>
                  <a:gd name="connsiteX103" fmla="*/ 62065 w 1072230"/>
                  <a:gd name="connsiteY103" fmla="*/ 290710 h 1072230"/>
                  <a:gd name="connsiteX104" fmla="*/ 85213 w 1072230"/>
                  <a:gd name="connsiteY104" fmla="*/ 248062 h 1072230"/>
                  <a:gd name="connsiteX105" fmla="*/ 180650 w 1072230"/>
                  <a:gd name="connsiteY105" fmla="*/ 263356 h 1072230"/>
                  <a:gd name="connsiteX106" fmla="*/ 141496 w 1072230"/>
                  <a:gd name="connsiteY106" fmla="*/ 175845 h 1072230"/>
                  <a:gd name="connsiteX107" fmla="*/ 157025 w 1072230"/>
                  <a:gd name="connsiteY107" fmla="*/ 157025 h 1072230"/>
                  <a:gd name="connsiteX108" fmla="*/ 175845 w 1072230"/>
                  <a:gd name="connsiteY108" fmla="*/ 141496 h 1072230"/>
                  <a:gd name="connsiteX109" fmla="*/ 263356 w 1072230"/>
                  <a:gd name="connsiteY109" fmla="*/ 180650 h 1072230"/>
                  <a:gd name="connsiteX110" fmla="*/ 248062 w 1072230"/>
                  <a:gd name="connsiteY110" fmla="*/ 85213 h 1072230"/>
                  <a:gd name="connsiteX111" fmla="*/ 290710 w 1072230"/>
                  <a:gd name="connsiteY111" fmla="*/ 62065 h 1072230"/>
                  <a:gd name="connsiteX112" fmla="*/ 364653 w 1072230"/>
                  <a:gd name="connsiteY112" fmla="*/ 122165 h 1072230"/>
                  <a:gd name="connsiteX113" fmla="*/ 374423 w 1072230"/>
                  <a:gd name="connsiteY113" fmla="*/ 27545 h 1072230"/>
                  <a:gd name="connsiteX114" fmla="*/ 420668 w 1072230"/>
                  <a:gd name="connsiteY114" fmla="*/ 13189 h 1072230"/>
                  <a:gd name="connsiteX115" fmla="*/ 477630 w 1072230"/>
                  <a:gd name="connsiteY115" fmla="*/ 91894 h 1072230"/>
                  <a:gd name="connsiteX116" fmla="*/ 511777 w 1072230"/>
                  <a:gd name="connsiteY116" fmla="*/ 2453 h 1072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</a:cxnLst>
                <a:rect l="l" t="t" r="r" b="b"/>
                <a:pathLst>
                  <a:path w="1072230" h="1072230">
                    <a:moveTo>
                      <a:pt x="704234" y="548838"/>
                    </a:moveTo>
                    <a:lnTo>
                      <a:pt x="693389" y="602554"/>
                    </a:lnTo>
                    <a:cubicBezTo>
                      <a:pt x="676115" y="643396"/>
                      <a:pt x="643396" y="676115"/>
                      <a:pt x="602554" y="693389"/>
                    </a:cubicBezTo>
                    <a:lnTo>
                      <a:pt x="568998" y="700164"/>
                    </a:lnTo>
                    <a:lnTo>
                      <a:pt x="568998" y="879092"/>
                    </a:lnTo>
                    <a:lnTo>
                      <a:pt x="598094" y="876524"/>
                    </a:lnTo>
                    <a:cubicBezTo>
                      <a:pt x="738911" y="851371"/>
                      <a:pt x="850563" y="742032"/>
                      <a:pt x="879131" y="602427"/>
                    </a:cubicBezTo>
                    <a:lnTo>
                      <a:pt x="884533" y="548838"/>
                    </a:lnTo>
                    <a:close/>
                    <a:moveTo>
                      <a:pt x="187697" y="548838"/>
                    </a:moveTo>
                    <a:lnTo>
                      <a:pt x="193099" y="602427"/>
                    </a:lnTo>
                    <a:cubicBezTo>
                      <a:pt x="221667" y="742032"/>
                      <a:pt x="333319" y="851371"/>
                      <a:pt x="474136" y="876524"/>
                    </a:cubicBezTo>
                    <a:lnTo>
                      <a:pt x="509616" y="879655"/>
                    </a:lnTo>
                    <a:lnTo>
                      <a:pt x="509616" y="701453"/>
                    </a:lnTo>
                    <a:lnTo>
                      <a:pt x="469676" y="693389"/>
                    </a:lnTo>
                    <a:cubicBezTo>
                      <a:pt x="428834" y="676115"/>
                      <a:pt x="396115" y="643396"/>
                      <a:pt x="378841" y="602554"/>
                    </a:cubicBezTo>
                    <a:lnTo>
                      <a:pt x="367996" y="548838"/>
                    </a:lnTo>
                    <a:close/>
                    <a:moveTo>
                      <a:pt x="536115" y="450771"/>
                    </a:moveTo>
                    <a:cubicBezTo>
                      <a:pt x="488981" y="450771"/>
                      <a:pt x="450771" y="488981"/>
                      <a:pt x="450771" y="536115"/>
                    </a:cubicBezTo>
                    <a:cubicBezTo>
                      <a:pt x="450771" y="583249"/>
                      <a:pt x="488981" y="621459"/>
                      <a:pt x="536115" y="621459"/>
                    </a:cubicBezTo>
                    <a:cubicBezTo>
                      <a:pt x="583249" y="621459"/>
                      <a:pt x="621459" y="583249"/>
                      <a:pt x="621459" y="536115"/>
                    </a:cubicBezTo>
                    <a:cubicBezTo>
                      <a:pt x="621459" y="488981"/>
                      <a:pt x="583249" y="450771"/>
                      <a:pt x="536115" y="450771"/>
                    </a:cubicBezTo>
                    <a:close/>
                    <a:moveTo>
                      <a:pt x="568998" y="185050"/>
                    </a:moveTo>
                    <a:lnTo>
                      <a:pt x="568998" y="372066"/>
                    </a:lnTo>
                    <a:lnTo>
                      <a:pt x="602554" y="378841"/>
                    </a:lnTo>
                    <a:cubicBezTo>
                      <a:pt x="643396" y="396115"/>
                      <a:pt x="676115" y="428834"/>
                      <a:pt x="693389" y="469676"/>
                    </a:cubicBezTo>
                    <a:lnTo>
                      <a:pt x="697383" y="489456"/>
                    </a:lnTo>
                    <a:lnTo>
                      <a:pt x="882502" y="489456"/>
                    </a:lnTo>
                    <a:lnTo>
                      <a:pt x="880775" y="469885"/>
                    </a:lnTo>
                    <a:cubicBezTo>
                      <a:pt x="855622" y="329068"/>
                      <a:pt x="746282" y="217416"/>
                      <a:pt x="606678" y="188848"/>
                    </a:cubicBezTo>
                    <a:close/>
                    <a:moveTo>
                      <a:pt x="509616" y="184073"/>
                    </a:moveTo>
                    <a:lnTo>
                      <a:pt x="474136" y="187204"/>
                    </a:lnTo>
                    <a:cubicBezTo>
                      <a:pt x="333319" y="212357"/>
                      <a:pt x="221667" y="321696"/>
                      <a:pt x="193099" y="461301"/>
                    </a:cubicBezTo>
                    <a:lnTo>
                      <a:pt x="190261" y="489456"/>
                    </a:lnTo>
                    <a:lnTo>
                      <a:pt x="374847" y="489456"/>
                    </a:lnTo>
                    <a:lnTo>
                      <a:pt x="378841" y="469676"/>
                    </a:lnTo>
                    <a:cubicBezTo>
                      <a:pt x="396115" y="428834"/>
                      <a:pt x="428834" y="396115"/>
                      <a:pt x="469676" y="378841"/>
                    </a:cubicBezTo>
                    <a:lnTo>
                      <a:pt x="509616" y="370777"/>
                    </a:lnTo>
                    <a:close/>
                    <a:moveTo>
                      <a:pt x="536115" y="0"/>
                    </a:moveTo>
                    <a:lnTo>
                      <a:pt x="560453" y="2453"/>
                    </a:lnTo>
                    <a:lnTo>
                      <a:pt x="594600" y="91894"/>
                    </a:lnTo>
                    <a:lnTo>
                      <a:pt x="651562" y="13189"/>
                    </a:lnTo>
                    <a:lnTo>
                      <a:pt x="697807" y="27545"/>
                    </a:lnTo>
                    <a:lnTo>
                      <a:pt x="707577" y="122165"/>
                    </a:lnTo>
                    <a:lnTo>
                      <a:pt x="781521" y="62065"/>
                    </a:lnTo>
                    <a:lnTo>
                      <a:pt x="824168" y="85213"/>
                    </a:lnTo>
                    <a:lnTo>
                      <a:pt x="808874" y="180650"/>
                    </a:lnTo>
                    <a:lnTo>
                      <a:pt x="896385" y="141496"/>
                    </a:lnTo>
                    <a:lnTo>
                      <a:pt x="915206" y="157025"/>
                    </a:lnTo>
                    <a:lnTo>
                      <a:pt x="930734" y="175845"/>
                    </a:lnTo>
                    <a:lnTo>
                      <a:pt x="891580" y="263356"/>
                    </a:lnTo>
                    <a:lnTo>
                      <a:pt x="987017" y="248062"/>
                    </a:lnTo>
                    <a:lnTo>
                      <a:pt x="1010166" y="290710"/>
                    </a:lnTo>
                    <a:lnTo>
                      <a:pt x="950065" y="364653"/>
                    </a:lnTo>
                    <a:lnTo>
                      <a:pt x="1044685" y="374423"/>
                    </a:lnTo>
                    <a:lnTo>
                      <a:pt x="1059041" y="420668"/>
                    </a:lnTo>
                    <a:lnTo>
                      <a:pt x="980336" y="477630"/>
                    </a:lnTo>
                    <a:lnTo>
                      <a:pt x="1069777" y="511777"/>
                    </a:lnTo>
                    <a:lnTo>
                      <a:pt x="1072230" y="536115"/>
                    </a:lnTo>
                    <a:lnTo>
                      <a:pt x="1069777" y="560453"/>
                    </a:lnTo>
                    <a:lnTo>
                      <a:pt x="980336" y="594600"/>
                    </a:lnTo>
                    <a:lnTo>
                      <a:pt x="1059041" y="651562"/>
                    </a:lnTo>
                    <a:lnTo>
                      <a:pt x="1044685" y="697807"/>
                    </a:lnTo>
                    <a:lnTo>
                      <a:pt x="950065" y="707577"/>
                    </a:lnTo>
                    <a:lnTo>
                      <a:pt x="1010166" y="781521"/>
                    </a:lnTo>
                    <a:lnTo>
                      <a:pt x="987017" y="824168"/>
                    </a:lnTo>
                    <a:lnTo>
                      <a:pt x="891580" y="808874"/>
                    </a:lnTo>
                    <a:lnTo>
                      <a:pt x="930734" y="896385"/>
                    </a:lnTo>
                    <a:lnTo>
                      <a:pt x="915206" y="915206"/>
                    </a:lnTo>
                    <a:lnTo>
                      <a:pt x="896385" y="930734"/>
                    </a:lnTo>
                    <a:lnTo>
                      <a:pt x="808874" y="891580"/>
                    </a:lnTo>
                    <a:lnTo>
                      <a:pt x="824168" y="987017"/>
                    </a:lnTo>
                    <a:lnTo>
                      <a:pt x="781520" y="1010166"/>
                    </a:lnTo>
                    <a:lnTo>
                      <a:pt x="707577" y="950065"/>
                    </a:lnTo>
                    <a:lnTo>
                      <a:pt x="697807" y="1044685"/>
                    </a:lnTo>
                    <a:lnTo>
                      <a:pt x="651562" y="1059041"/>
                    </a:lnTo>
                    <a:lnTo>
                      <a:pt x="594600" y="980336"/>
                    </a:lnTo>
                    <a:lnTo>
                      <a:pt x="560453" y="1069777"/>
                    </a:lnTo>
                    <a:lnTo>
                      <a:pt x="536115" y="1072230"/>
                    </a:lnTo>
                    <a:lnTo>
                      <a:pt x="511777" y="1069777"/>
                    </a:lnTo>
                    <a:lnTo>
                      <a:pt x="477630" y="980336"/>
                    </a:lnTo>
                    <a:lnTo>
                      <a:pt x="420668" y="1059041"/>
                    </a:lnTo>
                    <a:lnTo>
                      <a:pt x="374423" y="1044685"/>
                    </a:lnTo>
                    <a:lnTo>
                      <a:pt x="364653" y="950065"/>
                    </a:lnTo>
                    <a:lnTo>
                      <a:pt x="290710" y="1010166"/>
                    </a:lnTo>
                    <a:lnTo>
                      <a:pt x="248062" y="987017"/>
                    </a:lnTo>
                    <a:lnTo>
                      <a:pt x="263356" y="891580"/>
                    </a:lnTo>
                    <a:lnTo>
                      <a:pt x="175845" y="930734"/>
                    </a:lnTo>
                    <a:lnTo>
                      <a:pt x="157025" y="915206"/>
                    </a:lnTo>
                    <a:lnTo>
                      <a:pt x="141496" y="896385"/>
                    </a:lnTo>
                    <a:lnTo>
                      <a:pt x="180650" y="808874"/>
                    </a:lnTo>
                    <a:lnTo>
                      <a:pt x="85213" y="824168"/>
                    </a:lnTo>
                    <a:lnTo>
                      <a:pt x="62065" y="781521"/>
                    </a:lnTo>
                    <a:lnTo>
                      <a:pt x="122165" y="707577"/>
                    </a:lnTo>
                    <a:lnTo>
                      <a:pt x="27545" y="697807"/>
                    </a:lnTo>
                    <a:lnTo>
                      <a:pt x="13189" y="651562"/>
                    </a:lnTo>
                    <a:lnTo>
                      <a:pt x="91894" y="594600"/>
                    </a:lnTo>
                    <a:lnTo>
                      <a:pt x="2453" y="560453"/>
                    </a:lnTo>
                    <a:lnTo>
                      <a:pt x="0" y="536115"/>
                    </a:lnTo>
                    <a:lnTo>
                      <a:pt x="2453" y="511777"/>
                    </a:lnTo>
                    <a:lnTo>
                      <a:pt x="91894" y="477630"/>
                    </a:lnTo>
                    <a:lnTo>
                      <a:pt x="13189" y="420668"/>
                    </a:lnTo>
                    <a:lnTo>
                      <a:pt x="27545" y="374423"/>
                    </a:lnTo>
                    <a:lnTo>
                      <a:pt x="122165" y="364653"/>
                    </a:lnTo>
                    <a:lnTo>
                      <a:pt x="62065" y="290710"/>
                    </a:lnTo>
                    <a:lnTo>
                      <a:pt x="85213" y="248062"/>
                    </a:lnTo>
                    <a:lnTo>
                      <a:pt x="180650" y="263356"/>
                    </a:lnTo>
                    <a:lnTo>
                      <a:pt x="141496" y="175845"/>
                    </a:lnTo>
                    <a:lnTo>
                      <a:pt x="157025" y="157025"/>
                    </a:lnTo>
                    <a:lnTo>
                      <a:pt x="175845" y="141496"/>
                    </a:lnTo>
                    <a:lnTo>
                      <a:pt x="263356" y="180650"/>
                    </a:lnTo>
                    <a:lnTo>
                      <a:pt x="248062" y="85213"/>
                    </a:lnTo>
                    <a:lnTo>
                      <a:pt x="290710" y="62065"/>
                    </a:lnTo>
                    <a:lnTo>
                      <a:pt x="364653" y="122165"/>
                    </a:lnTo>
                    <a:lnTo>
                      <a:pt x="374423" y="27545"/>
                    </a:lnTo>
                    <a:lnTo>
                      <a:pt x="420668" y="13189"/>
                    </a:lnTo>
                    <a:lnTo>
                      <a:pt x="477630" y="91894"/>
                    </a:lnTo>
                    <a:lnTo>
                      <a:pt x="511777" y="2453"/>
                    </a:lnTo>
                    <a:close/>
                  </a:path>
                </a:pathLst>
              </a:custGeom>
              <a:solidFill>
                <a:srgbClr val="0353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" name="任意多边形 34"/>
              <p:cNvSpPr/>
              <p:nvPr/>
            </p:nvSpPr>
            <p:spPr>
              <a:xfrm rot="2700000">
                <a:off x="6260835" y="1459625"/>
                <a:ext cx="188515" cy="188515"/>
              </a:xfrm>
              <a:custGeom>
                <a:avLst/>
                <a:gdLst>
                  <a:gd name="connsiteX0" fmla="*/ 704234 w 1072230"/>
                  <a:gd name="connsiteY0" fmla="*/ 548838 h 1072230"/>
                  <a:gd name="connsiteX1" fmla="*/ 693389 w 1072230"/>
                  <a:gd name="connsiteY1" fmla="*/ 602554 h 1072230"/>
                  <a:gd name="connsiteX2" fmla="*/ 602554 w 1072230"/>
                  <a:gd name="connsiteY2" fmla="*/ 693389 h 1072230"/>
                  <a:gd name="connsiteX3" fmla="*/ 568998 w 1072230"/>
                  <a:gd name="connsiteY3" fmla="*/ 700164 h 1072230"/>
                  <a:gd name="connsiteX4" fmla="*/ 568998 w 1072230"/>
                  <a:gd name="connsiteY4" fmla="*/ 879092 h 1072230"/>
                  <a:gd name="connsiteX5" fmla="*/ 598094 w 1072230"/>
                  <a:gd name="connsiteY5" fmla="*/ 876524 h 1072230"/>
                  <a:gd name="connsiteX6" fmla="*/ 879131 w 1072230"/>
                  <a:gd name="connsiteY6" fmla="*/ 602427 h 1072230"/>
                  <a:gd name="connsiteX7" fmla="*/ 884533 w 1072230"/>
                  <a:gd name="connsiteY7" fmla="*/ 548838 h 1072230"/>
                  <a:gd name="connsiteX8" fmla="*/ 187697 w 1072230"/>
                  <a:gd name="connsiteY8" fmla="*/ 548838 h 1072230"/>
                  <a:gd name="connsiteX9" fmla="*/ 193099 w 1072230"/>
                  <a:gd name="connsiteY9" fmla="*/ 602427 h 1072230"/>
                  <a:gd name="connsiteX10" fmla="*/ 474136 w 1072230"/>
                  <a:gd name="connsiteY10" fmla="*/ 876524 h 1072230"/>
                  <a:gd name="connsiteX11" fmla="*/ 509616 w 1072230"/>
                  <a:gd name="connsiteY11" fmla="*/ 879655 h 1072230"/>
                  <a:gd name="connsiteX12" fmla="*/ 509616 w 1072230"/>
                  <a:gd name="connsiteY12" fmla="*/ 701453 h 1072230"/>
                  <a:gd name="connsiteX13" fmla="*/ 469676 w 1072230"/>
                  <a:gd name="connsiteY13" fmla="*/ 693389 h 1072230"/>
                  <a:gd name="connsiteX14" fmla="*/ 378841 w 1072230"/>
                  <a:gd name="connsiteY14" fmla="*/ 602554 h 1072230"/>
                  <a:gd name="connsiteX15" fmla="*/ 367996 w 1072230"/>
                  <a:gd name="connsiteY15" fmla="*/ 548838 h 1072230"/>
                  <a:gd name="connsiteX16" fmla="*/ 536115 w 1072230"/>
                  <a:gd name="connsiteY16" fmla="*/ 450771 h 1072230"/>
                  <a:gd name="connsiteX17" fmla="*/ 450771 w 1072230"/>
                  <a:gd name="connsiteY17" fmla="*/ 536115 h 1072230"/>
                  <a:gd name="connsiteX18" fmla="*/ 536115 w 1072230"/>
                  <a:gd name="connsiteY18" fmla="*/ 621459 h 1072230"/>
                  <a:gd name="connsiteX19" fmla="*/ 621459 w 1072230"/>
                  <a:gd name="connsiteY19" fmla="*/ 536115 h 1072230"/>
                  <a:gd name="connsiteX20" fmla="*/ 536115 w 1072230"/>
                  <a:gd name="connsiteY20" fmla="*/ 450771 h 1072230"/>
                  <a:gd name="connsiteX21" fmla="*/ 568998 w 1072230"/>
                  <a:gd name="connsiteY21" fmla="*/ 185050 h 1072230"/>
                  <a:gd name="connsiteX22" fmla="*/ 568998 w 1072230"/>
                  <a:gd name="connsiteY22" fmla="*/ 372066 h 1072230"/>
                  <a:gd name="connsiteX23" fmla="*/ 602554 w 1072230"/>
                  <a:gd name="connsiteY23" fmla="*/ 378841 h 1072230"/>
                  <a:gd name="connsiteX24" fmla="*/ 693389 w 1072230"/>
                  <a:gd name="connsiteY24" fmla="*/ 469676 h 1072230"/>
                  <a:gd name="connsiteX25" fmla="*/ 697383 w 1072230"/>
                  <a:gd name="connsiteY25" fmla="*/ 489456 h 1072230"/>
                  <a:gd name="connsiteX26" fmla="*/ 882502 w 1072230"/>
                  <a:gd name="connsiteY26" fmla="*/ 489456 h 1072230"/>
                  <a:gd name="connsiteX27" fmla="*/ 880775 w 1072230"/>
                  <a:gd name="connsiteY27" fmla="*/ 469885 h 1072230"/>
                  <a:gd name="connsiteX28" fmla="*/ 606678 w 1072230"/>
                  <a:gd name="connsiteY28" fmla="*/ 188848 h 1072230"/>
                  <a:gd name="connsiteX29" fmla="*/ 509616 w 1072230"/>
                  <a:gd name="connsiteY29" fmla="*/ 184073 h 1072230"/>
                  <a:gd name="connsiteX30" fmla="*/ 474136 w 1072230"/>
                  <a:gd name="connsiteY30" fmla="*/ 187204 h 1072230"/>
                  <a:gd name="connsiteX31" fmla="*/ 193099 w 1072230"/>
                  <a:gd name="connsiteY31" fmla="*/ 461301 h 1072230"/>
                  <a:gd name="connsiteX32" fmla="*/ 190261 w 1072230"/>
                  <a:gd name="connsiteY32" fmla="*/ 489456 h 1072230"/>
                  <a:gd name="connsiteX33" fmla="*/ 374847 w 1072230"/>
                  <a:gd name="connsiteY33" fmla="*/ 489456 h 1072230"/>
                  <a:gd name="connsiteX34" fmla="*/ 378841 w 1072230"/>
                  <a:gd name="connsiteY34" fmla="*/ 469676 h 1072230"/>
                  <a:gd name="connsiteX35" fmla="*/ 469676 w 1072230"/>
                  <a:gd name="connsiteY35" fmla="*/ 378841 h 1072230"/>
                  <a:gd name="connsiteX36" fmla="*/ 509616 w 1072230"/>
                  <a:gd name="connsiteY36" fmla="*/ 370777 h 1072230"/>
                  <a:gd name="connsiteX37" fmla="*/ 536115 w 1072230"/>
                  <a:gd name="connsiteY37" fmla="*/ 0 h 1072230"/>
                  <a:gd name="connsiteX38" fmla="*/ 560453 w 1072230"/>
                  <a:gd name="connsiteY38" fmla="*/ 2453 h 1072230"/>
                  <a:gd name="connsiteX39" fmla="*/ 594600 w 1072230"/>
                  <a:gd name="connsiteY39" fmla="*/ 91894 h 1072230"/>
                  <a:gd name="connsiteX40" fmla="*/ 651562 w 1072230"/>
                  <a:gd name="connsiteY40" fmla="*/ 13189 h 1072230"/>
                  <a:gd name="connsiteX41" fmla="*/ 697807 w 1072230"/>
                  <a:gd name="connsiteY41" fmla="*/ 27545 h 1072230"/>
                  <a:gd name="connsiteX42" fmla="*/ 707577 w 1072230"/>
                  <a:gd name="connsiteY42" fmla="*/ 122165 h 1072230"/>
                  <a:gd name="connsiteX43" fmla="*/ 781521 w 1072230"/>
                  <a:gd name="connsiteY43" fmla="*/ 62065 h 1072230"/>
                  <a:gd name="connsiteX44" fmla="*/ 824168 w 1072230"/>
                  <a:gd name="connsiteY44" fmla="*/ 85213 h 1072230"/>
                  <a:gd name="connsiteX45" fmla="*/ 808874 w 1072230"/>
                  <a:gd name="connsiteY45" fmla="*/ 180650 h 1072230"/>
                  <a:gd name="connsiteX46" fmla="*/ 896385 w 1072230"/>
                  <a:gd name="connsiteY46" fmla="*/ 141496 h 1072230"/>
                  <a:gd name="connsiteX47" fmla="*/ 915206 w 1072230"/>
                  <a:gd name="connsiteY47" fmla="*/ 157025 h 1072230"/>
                  <a:gd name="connsiteX48" fmla="*/ 930734 w 1072230"/>
                  <a:gd name="connsiteY48" fmla="*/ 175845 h 1072230"/>
                  <a:gd name="connsiteX49" fmla="*/ 891580 w 1072230"/>
                  <a:gd name="connsiteY49" fmla="*/ 263356 h 1072230"/>
                  <a:gd name="connsiteX50" fmla="*/ 987017 w 1072230"/>
                  <a:gd name="connsiteY50" fmla="*/ 248062 h 1072230"/>
                  <a:gd name="connsiteX51" fmla="*/ 1010166 w 1072230"/>
                  <a:gd name="connsiteY51" fmla="*/ 290710 h 1072230"/>
                  <a:gd name="connsiteX52" fmla="*/ 950065 w 1072230"/>
                  <a:gd name="connsiteY52" fmla="*/ 364653 h 1072230"/>
                  <a:gd name="connsiteX53" fmla="*/ 1044685 w 1072230"/>
                  <a:gd name="connsiteY53" fmla="*/ 374423 h 1072230"/>
                  <a:gd name="connsiteX54" fmla="*/ 1059041 w 1072230"/>
                  <a:gd name="connsiteY54" fmla="*/ 420668 h 1072230"/>
                  <a:gd name="connsiteX55" fmla="*/ 980336 w 1072230"/>
                  <a:gd name="connsiteY55" fmla="*/ 477630 h 1072230"/>
                  <a:gd name="connsiteX56" fmla="*/ 1069777 w 1072230"/>
                  <a:gd name="connsiteY56" fmla="*/ 511777 h 1072230"/>
                  <a:gd name="connsiteX57" fmla="*/ 1072230 w 1072230"/>
                  <a:gd name="connsiteY57" fmla="*/ 536115 h 1072230"/>
                  <a:gd name="connsiteX58" fmla="*/ 1069777 w 1072230"/>
                  <a:gd name="connsiteY58" fmla="*/ 560453 h 1072230"/>
                  <a:gd name="connsiteX59" fmla="*/ 980336 w 1072230"/>
                  <a:gd name="connsiteY59" fmla="*/ 594600 h 1072230"/>
                  <a:gd name="connsiteX60" fmla="*/ 1059041 w 1072230"/>
                  <a:gd name="connsiteY60" fmla="*/ 651562 h 1072230"/>
                  <a:gd name="connsiteX61" fmla="*/ 1044685 w 1072230"/>
                  <a:gd name="connsiteY61" fmla="*/ 697807 h 1072230"/>
                  <a:gd name="connsiteX62" fmla="*/ 950065 w 1072230"/>
                  <a:gd name="connsiteY62" fmla="*/ 707577 h 1072230"/>
                  <a:gd name="connsiteX63" fmla="*/ 1010166 w 1072230"/>
                  <a:gd name="connsiteY63" fmla="*/ 781521 h 1072230"/>
                  <a:gd name="connsiteX64" fmla="*/ 987017 w 1072230"/>
                  <a:gd name="connsiteY64" fmla="*/ 824168 h 1072230"/>
                  <a:gd name="connsiteX65" fmla="*/ 891580 w 1072230"/>
                  <a:gd name="connsiteY65" fmla="*/ 808874 h 1072230"/>
                  <a:gd name="connsiteX66" fmla="*/ 930734 w 1072230"/>
                  <a:gd name="connsiteY66" fmla="*/ 896385 h 1072230"/>
                  <a:gd name="connsiteX67" fmla="*/ 915206 w 1072230"/>
                  <a:gd name="connsiteY67" fmla="*/ 915206 h 1072230"/>
                  <a:gd name="connsiteX68" fmla="*/ 896385 w 1072230"/>
                  <a:gd name="connsiteY68" fmla="*/ 930734 h 1072230"/>
                  <a:gd name="connsiteX69" fmla="*/ 808874 w 1072230"/>
                  <a:gd name="connsiteY69" fmla="*/ 891580 h 1072230"/>
                  <a:gd name="connsiteX70" fmla="*/ 824168 w 1072230"/>
                  <a:gd name="connsiteY70" fmla="*/ 987017 h 1072230"/>
                  <a:gd name="connsiteX71" fmla="*/ 781520 w 1072230"/>
                  <a:gd name="connsiteY71" fmla="*/ 1010166 h 1072230"/>
                  <a:gd name="connsiteX72" fmla="*/ 707577 w 1072230"/>
                  <a:gd name="connsiteY72" fmla="*/ 950065 h 1072230"/>
                  <a:gd name="connsiteX73" fmla="*/ 697807 w 1072230"/>
                  <a:gd name="connsiteY73" fmla="*/ 1044685 h 1072230"/>
                  <a:gd name="connsiteX74" fmla="*/ 651562 w 1072230"/>
                  <a:gd name="connsiteY74" fmla="*/ 1059041 h 1072230"/>
                  <a:gd name="connsiteX75" fmla="*/ 594600 w 1072230"/>
                  <a:gd name="connsiteY75" fmla="*/ 980336 h 1072230"/>
                  <a:gd name="connsiteX76" fmla="*/ 560453 w 1072230"/>
                  <a:gd name="connsiteY76" fmla="*/ 1069777 h 1072230"/>
                  <a:gd name="connsiteX77" fmla="*/ 536115 w 1072230"/>
                  <a:gd name="connsiteY77" fmla="*/ 1072230 h 1072230"/>
                  <a:gd name="connsiteX78" fmla="*/ 511777 w 1072230"/>
                  <a:gd name="connsiteY78" fmla="*/ 1069777 h 1072230"/>
                  <a:gd name="connsiteX79" fmla="*/ 477630 w 1072230"/>
                  <a:gd name="connsiteY79" fmla="*/ 980336 h 1072230"/>
                  <a:gd name="connsiteX80" fmla="*/ 420668 w 1072230"/>
                  <a:gd name="connsiteY80" fmla="*/ 1059041 h 1072230"/>
                  <a:gd name="connsiteX81" fmla="*/ 374423 w 1072230"/>
                  <a:gd name="connsiteY81" fmla="*/ 1044685 h 1072230"/>
                  <a:gd name="connsiteX82" fmla="*/ 364653 w 1072230"/>
                  <a:gd name="connsiteY82" fmla="*/ 950065 h 1072230"/>
                  <a:gd name="connsiteX83" fmla="*/ 290710 w 1072230"/>
                  <a:gd name="connsiteY83" fmla="*/ 1010166 h 1072230"/>
                  <a:gd name="connsiteX84" fmla="*/ 248062 w 1072230"/>
                  <a:gd name="connsiteY84" fmla="*/ 987017 h 1072230"/>
                  <a:gd name="connsiteX85" fmla="*/ 263356 w 1072230"/>
                  <a:gd name="connsiteY85" fmla="*/ 891580 h 1072230"/>
                  <a:gd name="connsiteX86" fmla="*/ 175845 w 1072230"/>
                  <a:gd name="connsiteY86" fmla="*/ 930734 h 1072230"/>
                  <a:gd name="connsiteX87" fmla="*/ 157025 w 1072230"/>
                  <a:gd name="connsiteY87" fmla="*/ 915206 h 1072230"/>
                  <a:gd name="connsiteX88" fmla="*/ 141496 w 1072230"/>
                  <a:gd name="connsiteY88" fmla="*/ 896385 h 1072230"/>
                  <a:gd name="connsiteX89" fmla="*/ 180650 w 1072230"/>
                  <a:gd name="connsiteY89" fmla="*/ 808874 h 1072230"/>
                  <a:gd name="connsiteX90" fmla="*/ 85213 w 1072230"/>
                  <a:gd name="connsiteY90" fmla="*/ 824168 h 1072230"/>
                  <a:gd name="connsiteX91" fmla="*/ 62065 w 1072230"/>
                  <a:gd name="connsiteY91" fmla="*/ 781521 h 1072230"/>
                  <a:gd name="connsiteX92" fmla="*/ 122165 w 1072230"/>
                  <a:gd name="connsiteY92" fmla="*/ 707577 h 1072230"/>
                  <a:gd name="connsiteX93" fmla="*/ 27545 w 1072230"/>
                  <a:gd name="connsiteY93" fmla="*/ 697807 h 1072230"/>
                  <a:gd name="connsiteX94" fmla="*/ 13189 w 1072230"/>
                  <a:gd name="connsiteY94" fmla="*/ 651562 h 1072230"/>
                  <a:gd name="connsiteX95" fmla="*/ 91894 w 1072230"/>
                  <a:gd name="connsiteY95" fmla="*/ 594600 h 1072230"/>
                  <a:gd name="connsiteX96" fmla="*/ 2453 w 1072230"/>
                  <a:gd name="connsiteY96" fmla="*/ 560453 h 1072230"/>
                  <a:gd name="connsiteX97" fmla="*/ 0 w 1072230"/>
                  <a:gd name="connsiteY97" fmla="*/ 536115 h 1072230"/>
                  <a:gd name="connsiteX98" fmla="*/ 2453 w 1072230"/>
                  <a:gd name="connsiteY98" fmla="*/ 511777 h 1072230"/>
                  <a:gd name="connsiteX99" fmla="*/ 91894 w 1072230"/>
                  <a:gd name="connsiteY99" fmla="*/ 477630 h 1072230"/>
                  <a:gd name="connsiteX100" fmla="*/ 13189 w 1072230"/>
                  <a:gd name="connsiteY100" fmla="*/ 420668 h 1072230"/>
                  <a:gd name="connsiteX101" fmla="*/ 27545 w 1072230"/>
                  <a:gd name="connsiteY101" fmla="*/ 374423 h 1072230"/>
                  <a:gd name="connsiteX102" fmla="*/ 122165 w 1072230"/>
                  <a:gd name="connsiteY102" fmla="*/ 364653 h 1072230"/>
                  <a:gd name="connsiteX103" fmla="*/ 62065 w 1072230"/>
                  <a:gd name="connsiteY103" fmla="*/ 290710 h 1072230"/>
                  <a:gd name="connsiteX104" fmla="*/ 85213 w 1072230"/>
                  <a:gd name="connsiteY104" fmla="*/ 248062 h 1072230"/>
                  <a:gd name="connsiteX105" fmla="*/ 180650 w 1072230"/>
                  <a:gd name="connsiteY105" fmla="*/ 263356 h 1072230"/>
                  <a:gd name="connsiteX106" fmla="*/ 141496 w 1072230"/>
                  <a:gd name="connsiteY106" fmla="*/ 175845 h 1072230"/>
                  <a:gd name="connsiteX107" fmla="*/ 157025 w 1072230"/>
                  <a:gd name="connsiteY107" fmla="*/ 157025 h 1072230"/>
                  <a:gd name="connsiteX108" fmla="*/ 175845 w 1072230"/>
                  <a:gd name="connsiteY108" fmla="*/ 141496 h 1072230"/>
                  <a:gd name="connsiteX109" fmla="*/ 263356 w 1072230"/>
                  <a:gd name="connsiteY109" fmla="*/ 180650 h 1072230"/>
                  <a:gd name="connsiteX110" fmla="*/ 248062 w 1072230"/>
                  <a:gd name="connsiteY110" fmla="*/ 85213 h 1072230"/>
                  <a:gd name="connsiteX111" fmla="*/ 290710 w 1072230"/>
                  <a:gd name="connsiteY111" fmla="*/ 62065 h 1072230"/>
                  <a:gd name="connsiteX112" fmla="*/ 364653 w 1072230"/>
                  <a:gd name="connsiteY112" fmla="*/ 122165 h 1072230"/>
                  <a:gd name="connsiteX113" fmla="*/ 374423 w 1072230"/>
                  <a:gd name="connsiteY113" fmla="*/ 27545 h 1072230"/>
                  <a:gd name="connsiteX114" fmla="*/ 420668 w 1072230"/>
                  <a:gd name="connsiteY114" fmla="*/ 13189 h 1072230"/>
                  <a:gd name="connsiteX115" fmla="*/ 477630 w 1072230"/>
                  <a:gd name="connsiteY115" fmla="*/ 91894 h 1072230"/>
                  <a:gd name="connsiteX116" fmla="*/ 511777 w 1072230"/>
                  <a:gd name="connsiteY116" fmla="*/ 2453 h 1072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</a:cxnLst>
                <a:rect l="l" t="t" r="r" b="b"/>
                <a:pathLst>
                  <a:path w="1072230" h="1072230">
                    <a:moveTo>
                      <a:pt x="704234" y="548838"/>
                    </a:moveTo>
                    <a:lnTo>
                      <a:pt x="693389" y="602554"/>
                    </a:lnTo>
                    <a:cubicBezTo>
                      <a:pt x="676115" y="643396"/>
                      <a:pt x="643396" y="676115"/>
                      <a:pt x="602554" y="693389"/>
                    </a:cubicBezTo>
                    <a:lnTo>
                      <a:pt x="568998" y="700164"/>
                    </a:lnTo>
                    <a:lnTo>
                      <a:pt x="568998" y="879092"/>
                    </a:lnTo>
                    <a:lnTo>
                      <a:pt x="598094" y="876524"/>
                    </a:lnTo>
                    <a:cubicBezTo>
                      <a:pt x="738911" y="851371"/>
                      <a:pt x="850563" y="742032"/>
                      <a:pt x="879131" y="602427"/>
                    </a:cubicBezTo>
                    <a:lnTo>
                      <a:pt x="884533" y="548838"/>
                    </a:lnTo>
                    <a:close/>
                    <a:moveTo>
                      <a:pt x="187697" y="548838"/>
                    </a:moveTo>
                    <a:lnTo>
                      <a:pt x="193099" y="602427"/>
                    </a:lnTo>
                    <a:cubicBezTo>
                      <a:pt x="221667" y="742032"/>
                      <a:pt x="333319" y="851371"/>
                      <a:pt x="474136" y="876524"/>
                    </a:cubicBezTo>
                    <a:lnTo>
                      <a:pt x="509616" y="879655"/>
                    </a:lnTo>
                    <a:lnTo>
                      <a:pt x="509616" y="701453"/>
                    </a:lnTo>
                    <a:lnTo>
                      <a:pt x="469676" y="693389"/>
                    </a:lnTo>
                    <a:cubicBezTo>
                      <a:pt x="428834" y="676115"/>
                      <a:pt x="396115" y="643396"/>
                      <a:pt x="378841" y="602554"/>
                    </a:cubicBezTo>
                    <a:lnTo>
                      <a:pt x="367996" y="548838"/>
                    </a:lnTo>
                    <a:close/>
                    <a:moveTo>
                      <a:pt x="536115" y="450771"/>
                    </a:moveTo>
                    <a:cubicBezTo>
                      <a:pt x="488981" y="450771"/>
                      <a:pt x="450771" y="488981"/>
                      <a:pt x="450771" y="536115"/>
                    </a:cubicBezTo>
                    <a:cubicBezTo>
                      <a:pt x="450771" y="583249"/>
                      <a:pt x="488981" y="621459"/>
                      <a:pt x="536115" y="621459"/>
                    </a:cubicBezTo>
                    <a:cubicBezTo>
                      <a:pt x="583249" y="621459"/>
                      <a:pt x="621459" y="583249"/>
                      <a:pt x="621459" y="536115"/>
                    </a:cubicBezTo>
                    <a:cubicBezTo>
                      <a:pt x="621459" y="488981"/>
                      <a:pt x="583249" y="450771"/>
                      <a:pt x="536115" y="450771"/>
                    </a:cubicBezTo>
                    <a:close/>
                    <a:moveTo>
                      <a:pt x="568998" y="185050"/>
                    </a:moveTo>
                    <a:lnTo>
                      <a:pt x="568998" y="372066"/>
                    </a:lnTo>
                    <a:lnTo>
                      <a:pt x="602554" y="378841"/>
                    </a:lnTo>
                    <a:cubicBezTo>
                      <a:pt x="643396" y="396115"/>
                      <a:pt x="676115" y="428834"/>
                      <a:pt x="693389" y="469676"/>
                    </a:cubicBezTo>
                    <a:lnTo>
                      <a:pt x="697383" y="489456"/>
                    </a:lnTo>
                    <a:lnTo>
                      <a:pt x="882502" y="489456"/>
                    </a:lnTo>
                    <a:lnTo>
                      <a:pt x="880775" y="469885"/>
                    </a:lnTo>
                    <a:cubicBezTo>
                      <a:pt x="855622" y="329068"/>
                      <a:pt x="746282" y="217416"/>
                      <a:pt x="606678" y="188848"/>
                    </a:cubicBezTo>
                    <a:close/>
                    <a:moveTo>
                      <a:pt x="509616" y="184073"/>
                    </a:moveTo>
                    <a:lnTo>
                      <a:pt x="474136" y="187204"/>
                    </a:lnTo>
                    <a:cubicBezTo>
                      <a:pt x="333319" y="212357"/>
                      <a:pt x="221667" y="321696"/>
                      <a:pt x="193099" y="461301"/>
                    </a:cubicBezTo>
                    <a:lnTo>
                      <a:pt x="190261" y="489456"/>
                    </a:lnTo>
                    <a:lnTo>
                      <a:pt x="374847" y="489456"/>
                    </a:lnTo>
                    <a:lnTo>
                      <a:pt x="378841" y="469676"/>
                    </a:lnTo>
                    <a:cubicBezTo>
                      <a:pt x="396115" y="428834"/>
                      <a:pt x="428834" y="396115"/>
                      <a:pt x="469676" y="378841"/>
                    </a:cubicBezTo>
                    <a:lnTo>
                      <a:pt x="509616" y="370777"/>
                    </a:lnTo>
                    <a:close/>
                    <a:moveTo>
                      <a:pt x="536115" y="0"/>
                    </a:moveTo>
                    <a:lnTo>
                      <a:pt x="560453" y="2453"/>
                    </a:lnTo>
                    <a:lnTo>
                      <a:pt x="594600" y="91894"/>
                    </a:lnTo>
                    <a:lnTo>
                      <a:pt x="651562" y="13189"/>
                    </a:lnTo>
                    <a:lnTo>
                      <a:pt x="697807" y="27545"/>
                    </a:lnTo>
                    <a:lnTo>
                      <a:pt x="707577" y="122165"/>
                    </a:lnTo>
                    <a:lnTo>
                      <a:pt x="781521" y="62065"/>
                    </a:lnTo>
                    <a:lnTo>
                      <a:pt x="824168" y="85213"/>
                    </a:lnTo>
                    <a:lnTo>
                      <a:pt x="808874" y="180650"/>
                    </a:lnTo>
                    <a:lnTo>
                      <a:pt x="896385" y="141496"/>
                    </a:lnTo>
                    <a:lnTo>
                      <a:pt x="915206" y="157025"/>
                    </a:lnTo>
                    <a:lnTo>
                      <a:pt x="930734" y="175845"/>
                    </a:lnTo>
                    <a:lnTo>
                      <a:pt x="891580" y="263356"/>
                    </a:lnTo>
                    <a:lnTo>
                      <a:pt x="987017" y="248062"/>
                    </a:lnTo>
                    <a:lnTo>
                      <a:pt x="1010166" y="290710"/>
                    </a:lnTo>
                    <a:lnTo>
                      <a:pt x="950065" y="364653"/>
                    </a:lnTo>
                    <a:lnTo>
                      <a:pt x="1044685" y="374423"/>
                    </a:lnTo>
                    <a:lnTo>
                      <a:pt x="1059041" y="420668"/>
                    </a:lnTo>
                    <a:lnTo>
                      <a:pt x="980336" y="477630"/>
                    </a:lnTo>
                    <a:lnTo>
                      <a:pt x="1069777" y="511777"/>
                    </a:lnTo>
                    <a:lnTo>
                      <a:pt x="1072230" y="536115"/>
                    </a:lnTo>
                    <a:lnTo>
                      <a:pt x="1069777" y="560453"/>
                    </a:lnTo>
                    <a:lnTo>
                      <a:pt x="980336" y="594600"/>
                    </a:lnTo>
                    <a:lnTo>
                      <a:pt x="1059041" y="651562"/>
                    </a:lnTo>
                    <a:lnTo>
                      <a:pt x="1044685" y="697807"/>
                    </a:lnTo>
                    <a:lnTo>
                      <a:pt x="950065" y="707577"/>
                    </a:lnTo>
                    <a:lnTo>
                      <a:pt x="1010166" y="781521"/>
                    </a:lnTo>
                    <a:lnTo>
                      <a:pt x="987017" y="824168"/>
                    </a:lnTo>
                    <a:lnTo>
                      <a:pt x="891580" y="808874"/>
                    </a:lnTo>
                    <a:lnTo>
                      <a:pt x="930734" y="896385"/>
                    </a:lnTo>
                    <a:lnTo>
                      <a:pt x="915206" y="915206"/>
                    </a:lnTo>
                    <a:lnTo>
                      <a:pt x="896385" y="930734"/>
                    </a:lnTo>
                    <a:lnTo>
                      <a:pt x="808874" y="891580"/>
                    </a:lnTo>
                    <a:lnTo>
                      <a:pt x="824168" y="987017"/>
                    </a:lnTo>
                    <a:lnTo>
                      <a:pt x="781520" y="1010166"/>
                    </a:lnTo>
                    <a:lnTo>
                      <a:pt x="707577" y="950065"/>
                    </a:lnTo>
                    <a:lnTo>
                      <a:pt x="697807" y="1044685"/>
                    </a:lnTo>
                    <a:lnTo>
                      <a:pt x="651562" y="1059041"/>
                    </a:lnTo>
                    <a:lnTo>
                      <a:pt x="594600" y="980336"/>
                    </a:lnTo>
                    <a:lnTo>
                      <a:pt x="560453" y="1069777"/>
                    </a:lnTo>
                    <a:lnTo>
                      <a:pt x="536115" y="1072230"/>
                    </a:lnTo>
                    <a:lnTo>
                      <a:pt x="511777" y="1069777"/>
                    </a:lnTo>
                    <a:lnTo>
                      <a:pt x="477630" y="980336"/>
                    </a:lnTo>
                    <a:lnTo>
                      <a:pt x="420668" y="1059041"/>
                    </a:lnTo>
                    <a:lnTo>
                      <a:pt x="374423" y="1044685"/>
                    </a:lnTo>
                    <a:lnTo>
                      <a:pt x="364653" y="950065"/>
                    </a:lnTo>
                    <a:lnTo>
                      <a:pt x="290710" y="1010166"/>
                    </a:lnTo>
                    <a:lnTo>
                      <a:pt x="248062" y="987017"/>
                    </a:lnTo>
                    <a:lnTo>
                      <a:pt x="263356" y="891580"/>
                    </a:lnTo>
                    <a:lnTo>
                      <a:pt x="175845" y="930734"/>
                    </a:lnTo>
                    <a:lnTo>
                      <a:pt x="157025" y="915206"/>
                    </a:lnTo>
                    <a:lnTo>
                      <a:pt x="141496" y="896385"/>
                    </a:lnTo>
                    <a:lnTo>
                      <a:pt x="180650" y="808874"/>
                    </a:lnTo>
                    <a:lnTo>
                      <a:pt x="85213" y="824168"/>
                    </a:lnTo>
                    <a:lnTo>
                      <a:pt x="62065" y="781521"/>
                    </a:lnTo>
                    <a:lnTo>
                      <a:pt x="122165" y="707577"/>
                    </a:lnTo>
                    <a:lnTo>
                      <a:pt x="27545" y="697807"/>
                    </a:lnTo>
                    <a:lnTo>
                      <a:pt x="13189" y="651562"/>
                    </a:lnTo>
                    <a:lnTo>
                      <a:pt x="91894" y="594600"/>
                    </a:lnTo>
                    <a:lnTo>
                      <a:pt x="2453" y="560453"/>
                    </a:lnTo>
                    <a:lnTo>
                      <a:pt x="0" y="536115"/>
                    </a:lnTo>
                    <a:lnTo>
                      <a:pt x="2453" y="511777"/>
                    </a:lnTo>
                    <a:lnTo>
                      <a:pt x="91894" y="477630"/>
                    </a:lnTo>
                    <a:lnTo>
                      <a:pt x="13189" y="420668"/>
                    </a:lnTo>
                    <a:lnTo>
                      <a:pt x="27545" y="374423"/>
                    </a:lnTo>
                    <a:lnTo>
                      <a:pt x="122165" y="364653"/>
                    </a:lnTo>
                    <a:lnTo>
                      <a:pt x="62065" y="290710"/>
                    </a:lnTo>
                    <a:lnTo>
                      <a:pt x="85213" y="248062"/>
                    </a:lnTo>
                    <a:lnTo>
                      <a:pt x="180650" y="263356"/>
                    </a:lnTo>
                    <a:lnTo>
                      <a:pt x="141496" y="175845"/>
                    </a:lnTo>
                    <a:lnTo>
                      <a:pt x="157025" y="157025"/>
                    </a:lnTo>
                    <a:lnTo>
                      <a:pt x="175845" y="141496"/>
                    </a:lnTo>
                    <a:lnTo>
                      <a:pt x="263356" y="180650"/>
                    </a:lnTo>
                    <a:lnTo>
                      <a:pt x="248062" y="85213"/>
                    </a:lnTo>
                    <a:lnTo>
                      <a:pt x="290710" y="62065"/>
                    </a:lnTo>
                    <a:lnTo>
                      <a:pt x="364653" y="122165"/>
                    </a:lnTo>
                    <a:lnTo>
                      <a:pt x="374423" y="27545"/>
                    </a:lnTo>
                    <a:lnTo>
                      <a:pt x="420668" y="13189"/>
                    </a:lnTo>
                    <a:lnTo>
                      <a:pt x="477630" y="91894"/>
                    </a:lnTo>
                    <a:lnTo>
                      <a:pt x="511777" y="2453"/>
                    </a:lnTo>
                    <a:close/>
                  </a:path>
                </a:pathLst>
              </a:custGeom>
              <a:solidFill>
                <a:srgbClr val="0353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" name="任意多边形 35"/>
              <p:cNvSpPr/>
              <p:nvPr/>
            </p:nvSpPr>
            <p:spPr>
              <a:xfrm rot="2700000">
                <a:off x="5687624" y="1660895"/>
                <a:ext cx="113810" cy="113810"/>
              </a:xfrm>
              <a:custGeom>
                <a:avLst/>
                <a:gdLst>
                  <a:gd name="connsiteX0" fmla="*/ 704234 w 1072230"/>
                  <a:gd name="connsiteY0" fmla="*/ 548838 h 1072230"/>
                  <a:gd name="connsiteX1" fmla="*/ 693389 w 1072230"/>
                  <a:gd name="connsiteY1" fmla="*/ 602554 h 1072230"/>
                  <a:gd name="connsiteX2" fmla="*/ 602554 w 1072230"/>
                  <a:gd name="connsiteY2" fmla="*/ 693389 h 1072230"/>
                  <a:gd name="connsiteX3" fmla="*/ 568998 w 1072230"/>
                  <a:gd name="connsiteY3" fmla="*/ 700164 h 1072230"/>
                  <a:gd name="connsiteX4" fmla="*/ 568998 w 1072230"/>
                  <a:gd name="connsiteY4" fmla="*/ 879092 h 1072230"/>
                  <a:gd name="connsiteX5" fmla="*/ 598094 w 1072230"/>
                  <a:gd name="connsiteY5" fmla="*/ 876524 h 1072230"/>
                  <a:gd name="connsiteX6" fmla="*/ 879131 w 1072230"/>
                  <a:gd name="connsiteY6" fmla="*/ 602427 h 1072230"/>
                  <a:gd name="connsiteX7" fmla="*/ 884533 w 1072230"/>
                  <a:gd name="connsiteY7" fmla="*/ 548838 h 1072230"/>
                  <a:gd name="connsiteX8" fmla="*/ 187697 w 1072230"/>
                  <a:gd name="connsiteY8" fmla="*/ 548838 h 1072230"/>
                  <a:gd name="connsiteX9" fmla="*/ 193099 w 1072230"/>
                  <a:gd name="connsiteY9" fmla="*/ 602427 h 1072230"/>
                  <a:gd name="connsiteX10" fmla="*/ 474136 w 1072230"/>
                  <a:gd name="connsiteY10" fmla="*/ 876524 h 1072230"/>
                  <a:gd name="connsiteX11" fmla="*/ 509616 w 1072230"/>
                  <a:gd name="connsiteY11" fmla="*/ 879655 h 1072230"/>
                  <a:gd name="connsiteX12" fmla="*/ 509616 w 1072230"/>
                  <a:gd name="connsiteY12" fmla="*/ 701453 h 1072230"/>
                  <a:gd name="connsiteX13" fmla="*/ 469676 w 1072230"/>
                  <a:gd name="connsiteY13" fmla="*/ 693389 h 1072230"/>
                  <a:gd name="connsiteX14" fmla="*/ 378841 w 1072230"/>
                  <a:gd name="connsiteY14" fmla="*/ 602554 h 1072230"/>
                  <a:gd name="connsiteX15" fmla="*/ 367996 w 1072230"/>
                  <a:gd name="connsiteY15" fmla="*/ 548838 h 1072230"/>
                  <a:gd name="connsiteX16" fmla="*/ 536115 w 1072230"/>
                  <a:gd name="connsiteY16" fmla="*/ 450771 h 1072230"/>
                  <a:gd name="connsiteX17" fmla="*/ 450771 w 1072230"/>
                  <a:gd name="connsiteY17" fmla="*/ 536115 h 1072230"/>
                  <a:gd name="connsiteX18" fmla="*/ 536115 w 1072230"/>
                  <a:gd name="connsiteY18" fmla="*/ 621459 h 1072230"/>
                  <a:gd name="connsiteX19" fmla="*/ 621459 w 1072230"/>
                  <a:gd name="connsiteY19" fmla="*/ 536115 h 1072230"/>
                  <a:gd name="connsiteX20" fmla="*/ 536115 w 1072230"/>
                  <a:gd name="connsiteY20" fmla="*/ 450771 h 1072230"/>
                  <a:gd name="connsiteX21" fmla="*/ 568998 w 1072230"/>
                  <a:gd name="connsiteY21" fmla="*/ 185050 h 1072230"/>
                  <a:gd name="connsiteX22" fmla="*/ 568998 w 1072230"/>
                  <a:gd name="connsiteY22" fmla="*/ 372066 h 1072230"/>
                  <a:gd name="connsiteX23" fmla="*/ 602554 w 1072230"/>
                  <a:gd name="connsiteY23" fmla="*/ 378841 h 1072230"/>
                  <a:gd name="connsiteX24" fmla="*/ 693389 w 1072230"/>
                  <a:gd name="connsiteY24" fmla="*/ 469676 h 1072230"/>
                  <a:gd name="connsiteX25" fmla="*/ 697383 w 1072230"/>
                  <a:gd name="connsiteY25" fmla="*/ 489456 h 1072230"/>
                  <a:gd name="connsiteX26" fmla="*/ 882502 w 1072230"/>
                  <a:gd name="connsiteY26" fmla="*/ 489456 h 1072230"/>
                  <a:gd name="connsiteX27" fmla="*/ 880775 w 1072230"/>
                  <a:gd name="connsiteY27" fmla="*/ 469885 h 1072230"/>
                  <a:gd name="connsiteX28" fmla="*/ 606678 w 1072230"/>
                  <a:gd name="connsiteY28" fmla="*/ 188848 h 1072230"/>
                  <a:gd name="connsiteX29" fmla="*/ 509616 w 1072230"/>
                  <a:gd name="connsiteY29" fmla="*/ 184073 h 1072230"/>
                  <a:gd name="connsiteX30" fmla="*/ 474136 w 1072230"/>
                  <a:gd name="connsiteY30" fmla="*/ 187204 h 1072230"/>
                  <a:gd name="connsiteX31" fmla="*/ 193099 w 1072230"/>
                  <a:gd name="connsiteY31" fmla="*/ 461301 h 1072230"/>
                  <a:gd name="connsiteX32" fmla="*/ 190261 w 1072230"/>
                  <a:gd name="connsiteY32" fmla="*/ 489456 h 1072230"/>
                  <a:gd name="connsiteX33" fmla="*/ 374847 w 1072230"/>
                  <a:gd name="connsiteY33" fmla="*/ 489456 h 1072230"/>
                  <a:gd name="connsiteX34" fmla="*/ 378841 w 1072230"/>
                  <a:gd name="connsiteY34" fmla="*/ 469676 h 1072230"/>
                  <a:gd name="connsiteX35" fmla="*/ 469676 w 1072230"/>
                  <a:gd name="connsiteY35" fmla="*/ 378841 h 1072230"/>
                  <a:gd name="connsiteX36" fmla="*/ 509616 w 1072230"/>
                  <a:gd name="connsiteY36" fmla="*/ 370777 h 1072230"/>
                  <a:gd name="connsiteX37" fmla="*/ 536115 w 1072230"/>
                  <a:gd name="connsiteY37" fmla="*/ 0 h 1072230"/>
                  <a:gd name="connsiteX38" fmla="*/ 560453 w 1072230"/>
                  <a:gd name="connsiteY38" fmla="*/ 2453 h 1072230"/>
                  <a:gd name="connsiteX39" fmla="*/ 594600 w 1072230"/>
                  <a:gd name="connsiteY39" fmla="*/ 91894 h 1072230"/>
                  <a:gd name="connsiteX40" fmla="*/ 651562 w 1072230"/>
                  <a:gd name="connsiteY40" fmla="*/ 13189 h 1072230"/>
                  <a:gd name="connsiteX41" fmla="*/ 697807 w 1072230"/>
                  <a:gd name="connsiteY41" fmla="*/ 27545 h 1072230"/>
                  <a:gd name="connsiteX42" fmla="*/ 707577 w 1072230"/>
                  <a:gd name="connsiteY42" fmla="*/ 122165 h 1072230"/>
                  <a:gd name="connsiteX43" fmla="*/ 781521 w 1072230"/>
                  <a:gd name="connsiteY43" fmla="*/ 62065 h 1072230"/>
                  <a:gd name="connsiteX44" fmla="*/ 824168 w 1072230"/>
                  <a:gd name="connsiteY44" fmla="*/ 85213 h 1072230"/>
                  <a:gd name="connsiteX45" fmla="*/ 808874 w 1072230"/>
                  <a:gd name="connsiteY45" fmla="*/ 180650 h 1072230"/>
                  <a:gd name="connsiteX46" fmla="*/ 896385 w 1072230"/>
                  <a:gd name="connsiteY46" fmla="*/ 141496 h 1072230"/>
                  <a:gd name="connsiteX47" fmla="*/ 915206 w 1072230"/>
                  <a:gd name="connsiteY47" fmla="*/ 157025 h 1072230"/>
                  <a:gd name="connsiteX48" fmla="*/ 930734 w 1072230"/>
                  <a:gd name="connsiteY48" fmla="*/ 175845 h 1072230"/>
                  <a:gd name="connsiteX49" fmla="*/ 891580 w 1072230"/>
                  <a:gd name="connsiteY49" fmla="*/ 263356 h 1072230"/>
                  <a:gd name="connsiteX50" fmla="*/ 987017 w 1072230"/>
                  <a:gd name="connsiteY50" fmla="*/ 248062 h 1072230"/>
                  <a:gd name="connsiteX51" fmla="*/ 1010166 w 1072230"/>
                  <a:gd name="connsiteY51" fmla="*/ 290710 h 1072230"/>
                  <a:gd name="connsiteX52" fmla="*/ 950065 w 1072230"/>
                  <a:gd name="connsiteY52" fmla="*/ 364653 h 1072230"/>
                  <a:gd name="connsiteX53" fmla="*/ 1044685 w 1072230"/>
                  <a:gd name="connsiteY53" fmla="*/ 374423 h 1072230"/>
                  <a:gd name="connsiteX54" fmla="*/ 1059041 w 1072230"/>
                  <a:gd name="connsiteY54" fmla="*/ 420668 h 1072230"/>
                  <a:gd name="connsiteX55" fmla="*/ 980336 w 1072230"/>
                  <a:gd name="connsiteY55" fmla="*/ 477630 h 1072230"/>
                  <a:gd name="connsiteX56" fmla="*/ 1069777 w 1072230"/>
                  <a:gd name="connsiteY56" fmla="*/ 511777 h 1072230"/>
                  <a:gd name="connsiteX57" fmla="*/ 1072230 w 1072230"/>
                  <a:gd name="connsiteY57" fmla="*/ 536115 h 1072230"/>
                  <a:gd name="connsiteX58" fmla="*/ 1069777 w 1072230"/>
                  <a:gd name="connsiteY58" fmla="*/ 560453 h 1072230"/>
                  <a:gd name="connsiteX59" fmla="*/ 980336 w 1072230"/>
                  <a:gd name="connsiteY59" fmla="*/ 594600 h 1072230"/>
                  <a:gd name="connsiteX60" fmla="*/ 1059041 w 1072230"/>
                  <a:gd name="connsiteY60" fmla="*/ 651562 h 1072230"/>
                  <a:gd name="connsiteX61" fmla="*/ 1044685 w 1072230"/>
                  <a:gd name="connsiteY61" fmla="*/ 697807 h 1072230"/>
                  <a:gd name="connsiteX62" fmla="*/ 950065 w 1072230"/>
                  <a:gd name="connsiteY62" fmla="*/ 707577 h 1072230"/>
                  <a:gd name="connsiteX63" fmla="*/ 1010166 w 1072230"/>
                  <a:gd name="connsiteY63" fmla="*/ 781521 h 1072230"/>
                  <a:gd name="connsiteX64" fmla="*/ 987017 w 1072230"/>
                  <a:gd name="connsiteY64" fmla="*/ 824168 h 1072230"/>
                  <a:gd name="connsiteX65" fmla="*/ 891580 w 1072230"/>
                  <a:gd name="connsiteY65" fmla="*/ 808874 h 1072230"/>
                  <a:gd name="connsiteX66" fmla="*/ 930734 w 1072230"/>
                  <a:gd name="connsiteY66" fmla="*/ 896385 h 1072230"/>
                  <a:gd name="connsiteX67" fmla="*/ 915206 w 1072230"/>
                  <a:gd name="connsiteY67" fmla="*/ 915206 h 1072230"/>
                  <a:gd name="connsiteX68" fmla="*/ 896385 w 1072230"/>
                  <a:gd name="connsiteY68" fmla="*/ 930734 h 1072230"/>
                  <a:gd name="connsiteX69" fmla="*/ 808874 w 1072230"/>
                  <a:gd name="connsiteY69" fmla="*/ 891580 h 1072230"/>
                  <a:gd name="connsiteX70" fmla="*/ 824168 w 1072230"/>
                  <a:gd name="connsiteY70" fmla="*/ 987017 h 1072230"/>
                  <a:gd name="connsiteX71" fmla="*/ 781520 w 1072230"/>
                  <a:gd name="connsiteY71" fmla="*/ 1010166 h 1072230"/>
                  <a:gd name="connsiteX72" fmla="*/ 707577 w 1072230"/>
                  <a:gd name="connsiteY72" fmla="*/ 950065 h 1072230"/>
                  <a:gd name="connsiteX73" fmla="*/ 697807 w 1072230"/>
                  <a:gd name="connsiteY73" fmla="*/ 1044685 h 1072230"/>
                  <a:gd name="connsiteX74" fmla="*/ 651562 w 1072230"/>
                  <a:gd name="connsiteY74" fmla="*/ 1059041 h 1072230"/>
                  <a:gd name="connsiteX75" fmla="*/ 594600 w 1072230"/>
                  <a:gd name="connsiteY75" fmla="*/ 980336 h 1072230"/>
                  <a:gd name="connsiteX76" fmla="*/ 560453 w 1072230"/>
                  <a:gd name="connsiteY76" fmla="*/ 1069777 h 1072230"/>
                  <a:gd name="connsiteX77" fmla="*/ 536115 w 1072230"/>
                  <a:gd name="connsiteY77" fmla="*/ 1072230 h 1072230"/>
                  <a:gd name="connsiteX78" fmla="*/ 511777 w 1072230"/>
                  <a:gd name="connsiteY78" fmla="*/ 1069777 h 1072230"/>
                  <a:gd name="connsiteX79" fmla="*/ 477630 w 1072230"/>
                  <a:gd name="connsiteY79" fmla="*/ 980336 h 1072230"/>
                  <a:gd name="connsiteX80" fmla="*/ 420668 w 1072230"/>
                  <a:gd name="connsiteY80" fmla="*/ 1059041 h 1072230"/>
                  <a:gd name="connsiteX81" fmla="*/ 374423 w 1072230"/>
                  <a:gd name="connsiteY81" fmla="*/ 1044685 h 1072230"/>
                  <a:gd name="connsiteX82" fmla="*/ 364653 w 1072230"/>
                  <a:gd name="connsiteY82" fmla="*/ 950065 h 1072230"/>
                  <a:gd name="connsiteX83" fmla="*/ 290710 w 1072230"/>
                  <a:gd name="connsiteY83" fmla="*/ 1010166 h 1072230"/>
                  <a:gd name="connsiteX84" fmla="*/ 248062 w 1072230"/>
                  <a:gd name="connsiteY84" fmla="*/ 987017 h 1072230"/>
                  <a:gd name="connsiteX85" fmla="*/ 263356 w 1072230"/>
                  <a:gd name="connsiteY85" fmla="*/ 891580 h 1072230"/>
                  <a:gd name="connsiteX86" fmla="*/ 175845 w 1072230"/>
                  <a:gd name="connsiteY86" fmla="*/ 930734 h 1072230"/>
                  <a:gd name="connsiteX87" fmla="*/ 157025 w 1072230"/>
                  <a:gd name="connsiteY87" fmla="*/ 915206 h 1072230"/>
                  <a:gd name="connsiteX88" fmla="*/ 141496 w 1072230"/>
                  <a:gd name="connsiteY88" fmla="*/ 896385 h 1072230"/>
                  <a:gd name="connsiteX89" fmla="*/ 180650 w 1072230"/>
                  <a:gd name="connsiteY89" fmla="*/ 808874 h 1072230"/>
                  <a:gd name="connsiteX90" fmla="*/ 85213 w 1072230"/>
                  <a:gd name="connsiteY90" fmla="*/ 824168 h 1072230"/>
                  <a:gd name="connsiteX91" fmla="*/ 62065 w 1072230"/>
                  <a:gd name="connsiteY91" fmla="*/ 781521 h 1072230"/>
                  <a:gd name="connsiteX92" fmla="*/ 122165 w 1072230"/>
                  <a:gd name="connsiteY92" fmla="*/ 707577 h 1072230"/>
                  <a:gd name="connsiteX93" fmla="*/ 27545 w 1072230"/>
                  <a:gd name="connsiteY93" fmla="*/ 697807 h 1072230"/>
                  <a:gd name="connsiteX94" fmla="*/ 13189 w 1072230"/>
                  <a:gd name="connsiteY94" fmla="*/ 651562 h 1072230"/>
                  <a:gd name="connsiteX95" fmla="*/ 91894 w 1072230"/>
                  <a:gd name="connsiteY95" fmla="*/ 594600 h 1072230"/>
                  <a:gd name="connsiteX96" fmla="*/ 2453 w 1072230"/>
                  <a:gd name="connsiteY96" fmla="*/ 560453 h 1072230"/>
                  <a:gd name="connsiteX97" fmla="*/ 0 w 1072230"/>
                  <a:gd name="connsiteY97" fmla="*/ 536115 h 1072230"/>
                  <a:gd name="connsiteX98" fmla="*/ 2453 w 1072230"/>
                  <a:gd name="connsiteY98" fmla="*/ 511777 h 1072230"/>
                  <a:gd name="connsiteX99" fmla="*/ 91894 w 1072230"/>
                  <a:gd name="connsiteY99" fmla="*/ 477630 h 1072230"/>
                  <a:gd name="connsiteX100" fmla="*/ 13189 w 1072230"/>
                  <a:gd name="connsiteY100" fmla="*/ 420668 h 1072230"/>
                  <a:gd name="connsiteX101" fmla="*/ 27545 w 1072230"/>
                  <a:gd name="connsiteY101" fmla="*/ 374423 h 1072230"/>
                  <a:gd name="connsiteX102" fmla="*/ 122165 w 1072230"/>
                  <a:gd name="connsiteY102" fmla="*/ 364653 h 1072230"/>
                  <a:gd name="connsiteX103" fmla="*/ 62065 w 1072230"/>
                  <a:gd name="connsiteY103" fmla="*/ 290710 h 1072230"/>
                  <a:gd name="connsiteX104" fmla="*/ 85213 w 1072230"/>
                  <a:gd name="connsiteY104" fmla="*/ 248062 h 1072230"/>
                  <a:gd name="connsiteX105" fmla="*/ 180650 w 1072230"/>
                  <a:gd name="connsiteY105" fmla="*/ 263356 h 1072230"/>
                  <a:gd name="connsiteX106" fmla="*/ 141496 w 1072230"/>
                  <a:gd name="connsiteY106" fmla="*/ 175845 h 1072230"/>
                  <a:gd name="connsiteX107" fmla="*/ 157025 w 1072230"/>
                  <a:gd name="connsiteY107" fmla="*/ 157025 h 1072230"/>
                  <a:gd name="connsiteX108" fmla="*/ 175845 w 1072230"/>
                  <a:gd name="connsiteY108" fmla="*/ 141496 h 1072230"/>
                  <a:gd name="connsiteX109" fmla="*/ 263356 w 1072230"/>
                  <a:gd name="connsiteY109" fmla="*/ 180650 h 1072230"/>
                  <a:gd name="connsiteX110" fmla="*/ 248062 w 1072230"/>
                  <a:gd name="connsiteY110" fmla="*/ 85213 h 1072230"/>
                  <a:gd name="connsiteX111" fmla="*/ 290710 w 1072230"/>
                  <a:gd name="connsiteY111" fmla="*/ 62065 h 1072230"/>
                  <a:gd name="connsiteX112" fmla="*/ 364653 w 1072230"/>
                  <a:gd name="connsiteY112" fmla="*/ 122165 h 1072230"/>
                  <a:gd name="connsiteX113" fmla="*/ 374423 w 1072230"/>
                  <a:gd name="connsiteY113" fmla="*/ 27545 h 1072230"/>
                  <a:gd name="connsiteX114" fmla="*/ 420668 w 1072230"/>
                  <a:gd name="connsiteY114" fmla="*/ 13189 h 1072230"/>
                  <a:gd name="connsiteX115" fmla="*/ 477630 w 1072230"/>
                  <a:gd name="connsiteY115" fmla="*/ 91894 h 1072230"/>
                  <a:gd name="connsiteX116" fmla="*/ 511777 w 1072230"/>
                  <a:gd name="connsiteY116" fmla="*/ 2453 h 1072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</a:cxnLst>
                <a:rect l="l" t="t" r="r" b="b"/>
                <a:pathLst>
                  <a:path w="1072230" h="1072230">
                    <a:moveTo>
                      <a:pt x="704234" y="548838"/>
                    </a:moveTo>
                    <a:lnTo>
                      <a:pt x="693389" y="602554"/>
                    </a:lnTo>
                    <a:cubicBezTo>
                      <a:pt x="676115" y="643396"/>
                      <a:pt x="643396" y="676115"/>
                      <a:pt x="602554" y="693389"/>
                    </a:cubicBezTo>
                    <a:lnTo>
                      <a:pt x="568998" y="700164"/>
                    </a:lnTo>
                    <a:lnTo>
                      <a:pt x="568998" y="879092"/>
                    </a:lnTo>
                    <a:lnTo>
                      <a:pt x="598094" y="876524"/>
                    </a:lnTo>
                    <a:cubicBezTo>
                      <a:pt x="738911" y="851371"/>
                      <a:pt x="850563" y="742032"/>
                      <a:pt x="879131" y="602427"/>
                    </a:cubicBezTo>
                    <a:lnTo>
                      <a:pt x="884533" y="548838"/>
                    </a:lnTo>
                    <a:close/>
                    <a:moveTo>
                      <a:pt x="187697" y="548838"/>
                    </a:moveTo>
                    <a:lnTo>
                      <a:pt x="193099" y="602427"/>
                    </a:lnTo>
                    <a:cubicBezTo>
                      <a:pt x="221667" y="742032"/>
                      <a:pt x="333319" y="851371"/>
                      <a:pt x="474136" y="876524"/>
                    </a:cubicBezTo>
                    <a:lnTo>
                      <a:pt x="509616" y="879655"/>
                    </a:lnTo>
                    <a:lnTo>
                      <a:pt x="509616" y="701453"/>
                    </a:lnTo>
                    <a:lnTo>
                      <a:pt x="469676" y="693389"/>
                    </a:lnTo>
                    <a:cubicBezTo>
                      <a:pt x="428834" y="676115"/>
                      <a:pt x="396115" y="643396"/>
                      <a:pt x="378841" y="602554"/>
                    </a:cubicBezTo>
                    <a:lnTo>
                      <a:pt x="367996" y="548838"/>
                    </a:lnTo>
                    <a:close/>
                    <a:moveTo>
                      <a:pt x="536115" y="450771"/>
                    </a:moveTo>
                    <a:cubicBezTo>
                      <a:pt x="488981" y="450771"/>
                      <a:pt x="450771" y="488981"/>
                      <a:pt x="450771" y="536115"/>
                    </a:cubicBezTo>
                    <a:cubicBezTo>
                      <a:pt x="450771" y="583249"/>
                      <a:pt x="488981" y="621459"/>
                      <a:pt x="536115" y="621459"/>
                    </a:cubicBezTo>
                    <a:cubicBezTo>
                      <a:pt x="583249" y="621459"/>
                      <a:pt x="621459" y="583249"/>
                      <a:pt x="621459" y="536115"/>
                    </a:cubicBezTo>
                    <a:cubicBezTo>
                      <a:pt x="621459" y="488981"/>
                      <a:pt x="583249" y="450771"/>
                      <a:pt x="536115" y="450771"/>
                    </a:cubicBezTo>
                    <a:close/>
                    <a:moveTo>
                      <a:pt x="568998" y="185050"/>
                    </a:moveTo>
                    <a:lnTo>
                      <a:pt x="568998" y="372066"/>
                    </a:lnTo>
                    <a:lnTo>
                      <a:pt x="602554" y="378841"/>
                    </a:lnTo>
                    <a:cubicBezTo>
                      <a:pt x="643396" y="396115"/>
                      <a:pt x="676115" y="428834"/>
                      <a:pt x="693389" y="469676"/>
                    </a:cubicBezTo>
                    <a:lnTo>
                      <a:pt x="697383" y="489456"/>
                    </a:lnTo>
                    <a:lnTo>
                      <a:pt x="882502" y="489456"/>
                    </a:lnTo>
                    <a:lnTo>
                      <a:pt x="880775" y="469885"/>
                    </a:lnTo>
                    <a:cubicBezTo>
                      <a:pt x="855622" y="329068"/>
                      <a:pt x="746282" y="217416"/>
                      <a:pt x="606678" y="188848"/>
                    </a:cubicBezTo>
                    <a:close/>
                    <a:moveTo>
                      <a:pt x="509616" y="184073"/>
                    </a:moveTo>
                    <a:lnTo>
                      <a:pt x="474136" y="187204"/>
                    </a:lnTo>
                    <a:cubicBezTo>
                      <a:pt x="333319" y="212357"/>
                      <a:pt x="221667" y="321696"/>
                      <a:pt x="193099" y="461301"/>
                    </a:cubicBezTo>
                    <a:lnTo>
                      <a:pt x="190261" y="489456"/>
                    </a:lnTo>
                    <a:lnTo>
                      <a:pt x="374847" y="489456"/>
                    </a:lnTo>
                    <a:lnTo>
                      <a:pt x="378841" y="469676"/>
                    </a:lnTo>
                    <a:cubicBezTo>
                      <a:pt x="396115" y="428834"/>
                      <a:pt x="428834" y="396115"/>
                      <a:pt x="469676" y="378841"/>
                    </a:cubicBezTo>
                    <a:lnTo>
                      <a:pt x="509616" y="370777"/>
                    </a:lnTo>
                    <a:close/>
                    <a:moveTo>
                      <a:pt x="536115" y="0"/>
                    </a:moveTo>
                    <a:lnTo>
                      <a:pt x="560453" y="2453"/>
                    </a:lnTo>
                    <a:lnTo>
                      <a:pt x="594600" y="91894"/>
                    </a:lnTo>
                    <a:lnTo>
                      <a:pt x="651562" y="13189"/>
                    </a:lnTo>
                    <a:lnTo>
                      <a:pt x="697807" y="27545"/>
                    </a:lnTo>
                    <a:lnTo>
                      <a:pt x="707577" y="122165"/>
                    </a:lnTo>
                    <a:lnTo>
                      <a:pt x="781521" y="62065"/>
                    </a:lnTo>
                    <a:lnTo>
                      <a:pt x="824168" y="85213"/>
                    </a:lnTo>
                    <a:lnTo>
                      <a:pt x="808874" y="180650"/>
                    </a:lnTo>
                    <a:lnTo>
                      <a:pt x="896385" y="141496"/>
                    </a:lnTo>
                    <a:lnTo>
                      <a:pt x="915206" y="157025"/>
                    </a:lnTo>
                    <a:lnTo>
                      <a:pt x="930734" y="175845"/>
                    </a:lnTo>
                    <a:lnTo>
                      <a:pt x="891580" y="263356"/>
                    </a:lnTo>
                    <a:lnTo>
                      <a:pt x="987017" y="248062"/>
                    </a:lnTo>
                    <a:lnTo>
                      <a:pt x="1010166" y="290710"/>
                    </a:lnTo>
                    <a:lnTo>
                      <a:pt x="950065" y="364653"/>
                    </a:lnTo>
                    <a:lnTo>
                      <a:pt x="1044685" y="374423"/>
                    </a:lnTo>
                    <a:lnTo>
                      <a:pt x="1059041" y="420668"/>
                    </a:lnTo>
                    <a:lnTo>
                      <a:pt x="980336" y="477630"/>
                    </a:lnTo>
                    <a:lnTo>
                      <a:pt x="1069777" y="511777"/>
                    </a:lnTo>
                    <a:lnTo>
                      <a:pt x="1072230" y="536115"/>
                    </a:lnTo>
                    <a:lnTo>
                      <a:pt x="1069777" y="560453"/>
                    </a:lnTo>
                    <a:lnTo>
                      <a:pt x="980336" y="594600"/>
                    </a:lnTo>
                    <a:lnTo>
                      <a:pt x="1059041" y="651562"/>
                    </a:lnTo>
                    <a:lnTo>
                      <a:pt x="1044685" y="697807"/>
                    </a:lnTo>
                    <a:lnTo>
                      <a:pt x="950065" y="707577"/>
                    </a:lnTo>
                    <a:lnTo>
                      <a:pt x="1010166" y="781521"/>
                    </a:lnTo>
                    <a:lnTo>
                      <a:pt x="987017" y="824168"/>
                    </a:lnTo>
                    <a:lnTo>
                      <a:pt x="891580" y="808874"/>
                    </a:lnTo>
                    <a:lnTo>
                      <a:pt x="930734" y="896385"/>
                    </a:lnTo>
                    <a:lnTo>
                      <a:pt x="915206" y="915206"/>
                    </a:lnTo>
                    <a:lnTo>
                      <a:pt x="896385" y="930734"/>
                    </a:lnTo>
                    <a:lnTo>
                      <a:pt x="808874" y="891580"/>
                    </a:lnTo>
                    <a:lnTo>
                      <a:pt x="824168" y="987017"/>
                    </a:lnTo>
                    <a:lnTo>
                      <a:pt x="781520" y="1010166"/>
                    </a:lnTo>
                    <a:lnTo>
                      <a:pt x="707577" y="950065"/>
                    </a:lnTo>
                    <a:lnTo>
                      <a:pt x="697807" y="1044685"/>
                    </a:lnTo>
                    <a:lnTo>
                      <a:pt x="651562" y="1059041"/>
                    </a:lnTo>
                    <a:lnTo>
                      <a:pt x="594600" y="980336"/>
                    </a:lnTo>
                    <a:lnTo>
                      <a:pt x="560453" y="1069777"/>
                    </a:lnTo>
                    <a:lnTo>
                      <a:pt x="536115" y="1072230"/>
                    </a:lnTo>
                    <a:lnTo>
                      <a:pt x="511777" y="1069777"/>
                    </a:lnTo>
                    <a:lnTo>
                      <a:pt x="477630" y="980336"/>
                    </a:lnTo>
                    <a:lnTo>
                      <a:pt x="420668" y="1059041"/>
                    </a:lnTo>
                    <a:lnTo>
                      <a:pt x="374423" y="1044685"/>
                    </a:lnTo>
                    <a:lnTo>
                      <a:pt x="364653" y="950065"/>
                    </a:lnTo>
                    <a:lnTo>
                      <a:pt x="290710" y="1010166"/>
                    </a:lnTo>
                    <a:lnTo>
                      <a:pt x="248062" y="987017"/>
                    </a:lnTo>
                    <a:lnTo>
                      <a:pt x="263356" y="891580"/>
                    </a:lnTo>
                    <a:lnTo>
                      <a:pt x="175845" y="930734"/>
                    </a:lnTo>
                    <a:lnTo>
                      <a:pt x="157025" y="915206"/>
                    </a:lnTo>
                    <a:lnTo>
                      <a:pt x="141496" y="896385"/>
                    </a:lnTo>
                    <a:lnTo>
                      <a:pt x="180650" y="808874"/>
                    </a:lnTo>
                    <a:lnTo>
                      <a:pt x="85213" y="824168"/>
                    </a:lnTo>
                    <a:lnTo>
                      <a:pt x="62065" y="781521"/>
                    </a:lnTo>
                    <a:lnTo>
                      <a:pt x="122165" y="707577"/>
                    </a:lnTo>
                    <a:lnTo>
                      <a:pt x="27545" y="697807"/>
                    </a:lnTo>
                    <a:lnTo>
                      <a:pt x="13189" y="651562"/>
                    </a:lnTo>
                    <a:lnTo>
                      <a:pt x="91894" y="594600"/>
                    </a:lnTo>
                    <a:lnTo>
                      <a:pt x="2453" y="560453"/>
                    </a:lnTo>
                    <a:lnTo>
                      <a:pt x="0" y="536115"/>
                    </a:lnTo>
                    <a:lnTo>
                      <a:pt x="2453" y="511777"/>
                    </a:lnTo>
                    <a:lnTo>
                      <a:pt x="91894" y="477630"/>
                    </a:lnTo>
                    <a:lnTo>
                      <a:pt x="13189" y="420668"/>
                    </a:lnTo>
                    <a:lnTo>
                      <a:pt x="27545" y="374423"/>
                    </a:lnTo>
                    <a:lnTo>
                      <a:pt x="122165" y="364653"/>
                    </a:lnTo>
                    <a:lnTo>
                      <a:pt x="62065" y="290710"/>
                    </a:lnTo>
                    <a:lnTo>
                      <a:pt x="85213" y="248062"/>
                    </a:lnTo>
                    <a:lnTo>
                      <a:pt x="180650" y="263356"/>
                    </a:lnTo>
                    <a:lnTo>
                      <a:pt x="141496" y="175845"/>
                    </a:lnTo>
                    <a:lnTo>
                      <a:pt x="157025" y="157025"/>
                    </a:lnTo>
                    <a:lnTo>
                      <a:pt x="175845" y="141496"/>
                    </a:lnTo>
                    <a:lnTo>
                      <a:pt x="263356" y="180650"/>
                    </a:lnTo>
                    <a:lnTo>
                      <a:pt x="248062" y="85213"/>
                    </a:lnTo>
                    <a:lnTo>
                      <a:pt x="290710" y="62065"/>
                    </a:lnTo>
                    <a:lnTo>
                      <a:pt x="364653" y="122165"/>
                    </a:lnTo>
                    <a:lnTo>
                      <a:pt x="374423" y="27545"/>
                    </a:lnTo>
                    <a:lnTo>
                      <a:pt x="420668" y="13189"/>
                    </a:lnTo>
                    <a:lnTo>
                      <a:pt x="477630" y="91894"/>
                    </a:lnTo>
                    <a:lnTo>
                      <a:pt x="511777" y="2453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" name="任意多边形 36"/>
              <p:cNvSpPr/>
              <p:nvPr/>
            </p:nvSpPr>
            <p:spPr>
              <a:xfrm rot="2700000">
                <a:off x="5749093" y="1601982"/>
                <a:ext cx="60720" cy="60720"/>
              </a:xfrm>
              <a:custGeom>
                <a:avLst/>
                <a:gdLst>
                  <a:gd name="connsiteX0" fmla="*/ 704234 w 1072230"/>
                  <a:gd name="connsiteY0" fmla="*/ 548838 h 1072230"/>
                  <a:gd name="connsiteX1" fmla="*/ 693389 w 1072230"/>
                  <a:gd name="connsiteY1" fmla="*/ 602554 h 1072230"/>
                  <a:gd name="connsiteX2" fmla="*/ 602554 w 1072230"/>
                  <a:gd name="connsiteY2" fmla="*/ 693389 h 1072230"/>
                  <a:gd name="connsiteX3" fmla="*/ 568998 w 1072230"/>
                  <a:gd name="connsiteY3" fmla="*/ 700164 h 1072230"/>
                  <a:gd name="connsiteX4" fmla="*/ 568998 w 1072230"/>
                  <a:gd name="connsiteY4" fmla="*/ 879092 h 1072230"/>
                  <a:gd name="connsiteX5" fmla="*/ 598094 w 1072230"/>
                  <a:gd name="connsiteY5" fmla="*/ 876524 h 1072230"/>
                  <a:gd name="connsiteX6" fmla="*/ 879131 w 1072230"/>
                  <a:gd name="connsiteY6" fmla="*/ 602427 h 1072230"/>
                  <a:gd name="connsiteX7" fmla="*/ 884533 w 1072230"/>
                  <a:gd name="connsiteY7" fmla="*/ 548838 h 1072230"/>
                  <a:gd name="connsiteX8" fmla="*/ 187697 w 1072230"/>
                  <a:gd name="connsiteY8" fmla="*/ 548838 h 1072230"/>
                  <a:gd name="connsiteX9" fmla="*/ 193099 w 1072230"/>
                  <a:gd name="connsiteY9" fmla="*/ 602427 h 1072230"/>
                  <a:gd name="connsiteX10" fmla="*/ 474136 w 1072230"/>
                  <a:gd name="connsiteY10" fmla="*/ 876524 h 1072230"/>
                  <a:gd name="connsiteX11" fmla="*/ 509616 w 1072230"/>
                  <a:gd name="connsiteY11" fmla="*/ 879655 h 1072230"/>
                  <a:gd name="connsiteX12" fmla="*/ 509616 w 1072230"/>
                  <a:gd name="connsiteY12" fmla="*/ 701453 h 1072230"/>
                  <a:gd name="connsiteX13" fmla="*/ 469676 w 1072230"/>
                  <a:gd name="connsiteY13" fmla="*/ 693389 h 1072230"/>
                  <a:gd name="connsiteX14" fmla="*/ 378841 w 1072230"/>
                  <a:gd name="connsiteY14" fmla="*/ 602554 h 1072230"/>
                  <a:gd name="connsiteX15" fmla="*/ 367996 w 1072230"/>
                  <a:gd name="connsiteY15" fmla="*/ 548838 h 1072230"/>
                  <a:gd name="connsiteX16" fmla="*/ 536115 w 1072230"/>
                  <a:gd name="connsiteY16" fmla="*/ 450771 h 1072230"/>
                  <a:gd name="connsiteX17" fmla="*/ 450771 w 1072230"/>
                  <a:gd name="connsiteY17" fmla="*/ 536115 h 1072230"/>
                  <a:gd name="connsiteX18" fmla="*/ 536115 w 1072230"/>
                  <a:gd name="connsiteY18" fmla="*/ 621459 h 1072230"/>
                  <a:gd name="connsiteX19" fmla="*/ 621459 w 1072230"/>
                  <a:gd name="connsiteY19" fmla="*/ 536115 h 1072230"/>
                  <a:gd name="connsiteX20" fmla="*/ 536115 w 1072230"/>
                  <a:gd name="connsiteY20" fmla="*/ 450771 h 1072230"/>
                  <a:gd name="connsiteX21" fmla="*/ 568998 w 1072230"/>
                  <a:gd name="connsiteY21" fmla="*/ 185050 h 1072230"/>
                  <a:gd name="connsiteX22" fmla="*/ 568998 w 1072230"/>
                  <a:gd name="connsiteY22" fmla="*/ 372066 h 1072230"/>
                  <a:gd name="connsiteX23" fmla="*/ 602554 w 1072230"/>
                  <a:gd name="connsiteY23" fmla="*/ 378841 h 1072230"/>
                  <a:gd name="connsiteX24" fmla="*/ 693389 w 1072230"/>
                  <a:gd name="connsiteY24" fmla="*/ 469676 h 1072230"/>
                  <a:gd name="connsiteX25" fmla="*/ 697383 w 1072230"/>
                  <a:gd name="connsiteY25" fmla="*/ 489456 h 1072230"/>
                  <a:gd name="connsiteX26" fmla="*/ 882502 w 1072230"/>
                  <a:gd name="connsiteY26" fmla="*/ 489456 h 1072230"/>
                  <a:gd name="connsiteX27" fmla="*/ 880775 w 1072230"/>
                  <a:gd name="connsiteY27" fmla="*/ 469885 h 1072230"/>
                  <a:gd name="connsiteX28" fmla="*/ 606678 w 1072230"/>
                  <a:gd name="connsiteY28" fmla="*/ 188848 h 1072230"/>
                  <a:gd name="connsiteX29" fmla="*/ 509616 w 1072230"/>
                  <a:gd name="connsiteY29" fmla="*/ 184073 h 1072230"/>
                  <a:gd name="connsiteX30" fmla="*/ 474136 w 1072230"/>
                  <a:gd name="connsiteY30" fmla="*/ 187204 h 1072230"/>
                  <a:gd name="connsiteX31" fmla="*/ 193099 w 1072230"/>
                  <a:gd name="connsiteY31" fmla="*/ 461301 h 1072230"/>
                  <a:gd name="connsiteX32" fmla="*/ 190261 w 1072230"/>
                  <a:gd name="connsiteY32" fmla="*/ 489456 h 1072230"/>
                  <a:gd name="connsiteX33" fmla="*/ 374847 w 1072230"/>
                  <a:gd name="connsiteY33" fmla="*/ 489456 h 1072230"/>
                  <a:gd name="connsiteX34" fmla="*/ 378841 w 1072230"/>
                  <a:gd name="connsiteY34" fmla="*/ 469676 h 1072230"/>
                  <a:gd name="connsiteX35" fmla="*/ 469676 w 1072230"/>
                  <a:gd name="connsiteY35" fmla="*/ 378841 h 1072230"/>
                  <a:gd name="connsiteX36" fmla="*/ 509616 w 1072230"/>
                  <a:gd name="connsiteY36" fmla="*/ 370777 h 1072230"/>
                  <a:gd name="connsiteX37" fmla="*/ 536115 w 1072230"/>
                  <a:gd name="connsiteY37" fmla="*/ 0 h 1072230"/>
                  <a:gd name="connsiteX38" fmla="*/ 560453 w 1072230"/>
                  <a:gd name="connsiteY38" fmla="*/ 2453 h 1072230"/>
                  <a:gd name="connsiteX39" fmla="*/ 594600 w 1072230"/>
                  <a:gd name="connsiteY39" fmla="*/ 91894 h 1072230"/>
                  <a:gd name="connsiteX40" fmla="*/ 651562 w 1072230"/>
                  <a:gd name="connsiteY40" fmla="*/ 13189 h 1072230"/>
                  <a:gd name="connsiteX41" fmla="*/ 697807 w 1072230"/>
                  <a:gd name="connsiteY41" fmla="*/ 27545 h 1072230"/>
                  <a:gd name="connsiteX42" fmla="*/ 707577 w 1072230"/>
                  <a:gd name="connsiteY42" fmla="*/ 122165 h 1072230"/>
                  <a:gd name="connsiteX43" fmla="*/ 781521 w 1072230"/>
                  <a:gd name="connsiteY43" fmla="*/ 62065 h 1072230"/>
                  <a:gd name="connsiteX44" fmla="*/ 824168 w 1072230"/>
                  <a:gd name="connsiteY44" fmla="*/ 85213 h 1072230"/>
                  <a:gd name="connsiteX45" fmla="*/ 808874 w 1072230"/>
                  <a:gd name="connsiteY45" fmla="*/ 180650 h 1072230"/>
                  <a:gd name="connsiteX46" fmla="*/ 896385 w 1072230"/>
                  <a:gd name="connsiteY46" fmla="*/ 141496 h 1072230"/>
                  <a:gd name="connsiteX47" fmla="*/ 915206 w 1072230"/>
                  <a:gd name="connsiteY47" fmla="*/ 157025 h 1072230"/>
                  <a:gd name="connsiteX48" fmla="*/ 930734 w 1072230"/>
                  <a:gd name="connsiteY48" fmla="*/ 175845 h 1072230"/>
                  <a:gd name="connsiteX49" fmla="*/ 891580 w 1072230"/>
                  <a:gd name="connsiteY49" fmla="*/ 263356 h 1072230"/>
                  <a:gd name="connsiteX50" fmla="*/ 987017 w 1072230"/>
                  <a:gd name="connsiteY50" fmla="*/ 248062 h 1072230"/>
                  <a:gd name="connsiteX51" fmla="*/ 1010166 w 1072230"/>
                  <a:gd name="connsiteY51" fmla="*/ 290710 h 1072230"/>
                  <a:gd name="connsiteX52" fmla="*/ 950065 w 1072230"/>
                  <a:gd name="connsiteY52" fmla="*/ 364653 h 1072230"/>
                  <a:gd name="connsiteX53" fmla="*/ 1044685 w 1072230"/>
                  <a:gd name="connsiteY53" fmla="*/ 374423 h 1072230"/>
                  <a:gd name="connsiteX54" fmla="*/ 1059041 w 1072230"/>
                  <a:gd name="connsiteY54" fmla="*/ 420668 h 1072230"/>
                  <a:gd name="connsiteX55" fmla="*/ 980336 w 1072230"/>
                  <a:gd name="connsiteY55" fmla="*/ 477630 h 1072230"/>
                  <a:gd name="connsiteX56" fmla="*/ 1069777 w 1072230"/>
                  <a:gd name="connsiteY56" fmla="*/ 511777 h 1072230"/>
                  <a:gd name="connsiteX57" fmla="*/ 1072230 w 1072230"/>
                  <a:gd name="connsiteY57" fmla="*/ 536115 h 1072230"/>
                  <a:gd name="connsiteX58" fmla="*/ 1069777 w 1072230"/>
                  <a:gd name="connsiteY58" fmla="*/ 560453 h 1072230"/>
                  <a:gd name="connsiteX59" fmla="*/ 980336 w 1072230"/>
                  <a:gd name="connsiteY59" fmla="*/ 594600 h 1072230"/>
                  <a:gd name="connsiteX60" fmla="*/ 1059041 w 1072230"/>
                  <a:gd name="connsiteY60" fmla="*/ 651562 h 1072230"/>
                  <a:gd name="connsiteX61" fmla="*/ 1044685 w 1072230"/>
                  <a:gd name="connsiteY61" fmla="*/ 697807 h 1072230"/>
                  <a:gd name="connsiteX62" fmla="*/ 950065 w 1072230"/>
                  <a:gd name="connsiteY62" fmla="*/ 707577 h 1072230"/>
                  <a:gd name="connsiteX63" fmla="*/ 1010166 w 1072230"/>
                  <a:gd name="connsiteY63" fmla="*/ 781521 h 1072230"/>
                  <a:gd name="connsiteX64" fmla="*/ 987017 w 1072230"/>
                  <a:gd name="connsiteY64" fmla="*/ 824168 h 1072230"/>
                  <a:gd name="connsiteX65" fmla="*/ 891580 w 1072230"/>
                  <a:gd name="connsiteY65" fmla="*/ 808874 h 1072230"/>
                  <a:gd name="connsiteX66" fmla="*/ 930734 w 1072230"/>
                  <a:gd name="connsiteY66" fmla="*/ 896385 h 1072230"/>
                  <a:gd name="connsiteX67" fmla="*/ 915206 w 1072230"/>
                  <a:gd name="connsiteY67" fmla="*/ 915206 h 1072230"/>
                  <a:gd name="connsiteX68" fmla="*/ 896385 w 1072230"/>
                  <a:gd name="connsiteY68" fmla="*/ 930734 h 1072230"/>
                  <a:gd name="connsiteX69" fmla="*/ 808874 w 1072230"/>
                  <a:gd name="connsiteY69" fmla="*/ 891580 h 1072230"/>
                  <a:gd name="connsiteX70" fmla="*/ 824168 w 1072230"/>
                  <a:gd name="connsiteY70" fmla="*/ 987017 h 1072230"/>
                  <a:gd name="connsiteX71" fmla="*/ 781520 w 1072230"/>
                  <a:gd name="connsiteY71" fmla="*/ 1010166 h 1072230"/>
                  <a:gd name="connsiteX72" fmla="*/ 707577 w 1072230"/>
                  <a:gd name="connsiteY72" fmla="*/ 950065 h 1072230"/>
                  <a:gd name="connsiteX73" fmla="*/ 697807 w 1072230"/>
                  <a:gd name="connsiteY73" fmla="*/ 1044685 h 1072230"/>
                  <a:gd name="connsiteX74" fmla="*/ 651562 w 1072230"/>
                  <a:gd name="connsiteY74" fmla="*/ 1059041 h 1072230"/>
                  <a:gd name="connsiteX75" fmla="*/ 594600 w 1072230"/>
                  <a:gd name="connsiteY75" fmla="*/ 980336 h 1072230"/>
                  <a:gd name="connsiteX76" fmla="*/ 560453 w 1072230"/>
                  <a:gd name="connsiteY76" fmla="*/ 1069777 h 1072230"/>
                  <a:gd name="connsiteX77" fmla="*/ 536115 w 1072230"/>
                  <a:gd name="connsiteY77" fmla="*/ 1072230 h 1072230"/>
                  <a:gd name="connsiteX78" fmla="*/ 511777 w 1072230"/>
                  <a:gd name="connsiteY78" fmla="*/ 1069777 h 1072230"/>
                  <a:gd name="connsiteX79" fmla="*/ 477630 w 1072230"/>
                  <a:gd name="connsiteY79" fmla="*/ 980336 h 1072230"/>
                  <a:gd name="connsiteX80" fmla="*/ 420668 w 1072230"/>
                  <a:gd name="connsiteY80" fmla="*/ 1059041 h 1072230"/>
                  <a:gd name="connsiteX81" fmla="*/ 374423 w 1072230"/>
                  <a:gd name="connsiteY81" fmla="*/ 1044685 h 1072230"/>
                  <a:gd name="connsiteX82" fmla="*/ 364653 w 1072230"/>
                  <a:gd name="connsiteY82" fmla="*/ 950065 h 1072230"/>
                  <a:gd name="connsiteX83" fmla="*/ 290710 w 1072230"/>
                  <a:gd name="connsiteY83" fmla="*/ 1010166 h 1072230"/>
                  <a:gd name="connsiteX84" fmla="*/ 248062 w 1072230"/>
                  <a:gd name="connsiteY84" fmla="*/ 987017 h 1072230"/>
                  <a:gd name="connsiteX85" fmla="*/ 263356 w 1072230"/>
                  <a:gd name="connsiteY85" fmla="*/ 891580 h 1072230"/>
                  <a:gd name="connsiteX86" fmla="*/ 175845 w 1072230"/>
                  <a:gd name="connsiteY86" fmla="*/ 930734 h 1072230"/>
                  <a:gd name="connsiteX87" fmla="*/ 157025 w 1072230"/>
                  <a:gd name="connsiteY87" fmla="*/ 915206 h 1072230"/>
                  <a:gd name="connsiteX88" fmla="*/ 141496 w 1072230"/>
                  <a:gd name="connsiteY88" fmla="*/ 896385 h 1072230"/>
                  <a:gd name="connsiteX89" fmla="*/ 180650 w 1072230"/>
                  <a:gd name="connsiteY89" fmla="*/ 808874 h 1072230"/>
                  <a:gd name="connsiteX90" fmla="*/ 85213 w 1072230"/>
                  <a:gd name="connsiteY90" fmla="*/ 824168 h 1072230"/>
                  <a:gd name="connsiteX91" fmla="*/ 62065 w 1072230"/>
                  <a:gd name="connsiteY91" fmla="*/ 781521 h 1072230"/>
                  <a:gd name="connsiteX92" fmla="*/ 122165 w 1072230"/>
                  <a:gd name="connsiteY92" fmla="*/ 707577 h 1072230"/>
                  <a:gd name="connsiteX93" fmla="*/ 27545 w 1072230"/>
                  <a:gd name="connsiteY93" fmla="*/ 697807 h 1072230"/>
                  <a:gd name="connsiteX94" fmla="*/ 13189 w 1072230"/>
                  <a:gd name="connsiteY94" fmla="*/ 651562 h 1072230"/>
                  <a:gd name="connsiteX95" fmla="*/ 91894 w 1072230"/>
                  <a:gd name="connsiteY95" fmla="*/ 594600 h 1072230"/>
                  <a:gd name="connsiteX96" fmla="*/ 2453 w 1072230"/>
                  <a:gd name="connsiteY96" fmla="*/ 560453 h 1072230"/>
                  <a:gd name="connsiteX97" fmla="*/ 0 w 1072230"/>
                  <a:gd name="connsiteY97" fmla="*/ 536115 h 1072230"/>
                  <a:gd name="connsiteX98" fmla="*/ 2453 w 1072230"/>
                  <a:gd name="connsiteY98" fmla="*/ 511777 h 1072230"/>
                  <a:gd name="connsiteX99" fmla="*/ 91894 w 1072230"/>
                  <a:gd name="connsiteY99" fmla="*/ 477630 h 1072230"/>
                  <a:gd name="connsiteX100" fmla="*/ 13189 w 1072230"/>
                  <a:gd name="connsiteY100" fmla="*/ 420668 h 1072230"/>
                  <a:gd name="connsiteX101" fmla="*/ 27545 w 1072230"/>
                  <a:gd name="connsiteY101" fmla="*/ 374423 h 1072230"/>
                  <a:gd name="connsiteX102" fmla="*/ 122165 w 1072230"/>
                  <a:gd name="connsiteY102" fmla="*/ 364653 h 1072230"/>
                  <a:gd name="connsiteX103" fmla="*/ 62065 w 1072230"/>
                  <a:gd name="connsiteY103" fmla="*/ 290710 h 1072230"/>
                  <a:gd name="connsiteX104" fmla="*/ 85213 w 1072230"/>
                  <a:gd name="connsiteY104" fmla="*/ 248062 h 1072230"/>
                  <a:gd name="connsiteX105" fmla="*/ 180650 w 1072230"/>
                  <a:gd name="connsiteY105" fmla="*/ 263356 h 1072230"/>
                  <a:gd name="connsiteX106" fmla="*/ 141496 w 1072230"/>
                  <a:gd name="connsiteY106" fmla="*/ 175845 h 1072230"/>
                  <a:gd name="connsiteX107" fmla="*/ 157025 w 1072230"/>
                  <a:gd name="connsiteY107" fmla="*/ 157025 h 1072230"/>
                  <a:gd name="connsiteX108" fmla="*/ 175845 w 1072230"/>
                  <a:gd name="connsiteY108" fmla="*/ 141496 h 1072230"/>
                  <a:gd name="connsiteX109" fmla="*/ 263356 w 1072230"/>
                  <a:gd name="connsiteY109" fmla="*/ 180650 h 1072230"/>
                  <a:gd name="connsiteX110" fmla="*/ 248062 w 1072230"/>
                  <a:gd name="connsiteY110" fmla="*/ 85213 h 1072230"/>
                  <a:gd name="connsiteX111" fmla="*/ 290710 w 1072230"/>
                  <a:gd name="connsiteY111" fmla="*/ 62065 h 1072230"/>
                  <a:gd name="connsiteX112" fmla="*/ 364653 w 1072230"/>
                  <a:gd name="connsiteY112" fmla="*/ 122165 h 1072230"/>
                  <a:gd name="connsiteX113" fmla="*/ 374423 w 1072230"/>
                  <a:gd name="connsiteY113" fmla="*/ 27545 h 1072230"/>
                  <a:gd name="connsiteX114" fmla="*/ 420668 w 1072230"/>
                  <a:gd name="connsiteY114" fmla="*/ 13189 h 1072230"/>
                  <a:gd name="connsiteX115" fmla="*/ 477630 w 1072230"/>
                  <a:gd name="connsiteY115" fmla="*/ 91894 h 1072230"/>
                  <a:gd name="connsiteX116" fmla="*/ 511777 w 1072230"/>
                  <a:gd name="connsiteY116" fmla="*/ 2453 h 1072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</a:cxnLst>
                <a:rect l="l" t="t" r="r" b="b"/>
                <a:pathLst>
                  <a:path w="1072230" h="1072230">
                    <a:moveTo>
                      <a:pt x="704234" y="548838"/>
                    </a:moveTo>
                    <a:lnTo>
                      <a:pt x="693389" y="602554"/>
                    </a:lnTo>
                    <a:cubicBezTo>
                      <a:pt x="676115" y="643396"/>
                      <a:pt x="643396" y="676115"/>
                      <a:pt x="602554" y="693389"/>
                    </a:cubicBezTo>
                    <a:lnTo>
                      <a:pt x="568998" y="700164"/>
                    </a:lnTo>
                    <a:lnTo>
                      <a:pt x="568998" y="879092"/>
                    </a:lnTo>
                    <a:lnTo>
                      <a:pt x="598094" y="876524"/>
                    </a:lnTo>
                    <a:cubicBezTo>
                      <a:pt x="738911" y="851371"/>
                      <a:pt x="850563" y="742032"/>
                      <a:pt x="879131" y="602427"/>
                    </a:cubicBezTo>
                    <a:lnTo>
                      <a:pt x="884533" y="548838"/>
                    </a:lnTo>
                    <a:close/>
                    <a:moveTo>
                      <a:pt x="187697" y="548838"/>
                    </a:moveTo>
                    <a:lnTo>
                      <a:pt x="193099" y="602427"/>
                    </a:lnTo>
                    <a:cubicBezTo>
                      <a:pt x="221667" y="742032"/>
                      <a:pt x="333319" y="851371"/>
                      <a:pt x="474136" y="876524"/>
                    </a:cubicBezTo>
                    <a:lnTo>
                      <a:pt x="509616" y="879655"/>
                    </a:lnTo>
                    <a:lnTo>
                      <a:pt x="509616" y="701453"/>
                    </a:lnTo>
                    <a:lnTo>
                      <a:pt x="469676" y="693389"/>
                    </a:lnTo>
                    <a:cubicBezTo>
                      <a:pt x="428834" y="676115"/>
                      <a:pt x="396115" y="643396"/>
                      <a:pt x="378841" y="602554"/>
                    </a:cubicBezTo>
                    <a:lnTo>
                      <a:pt x="367996" y="548838"/>
                    </a:lnTo>
                    <a:close/>
                    <a:moveTo>
                      <a:pt x="536115" y="450771"/>
                    </a:moveTo>
                    <a:cubicBezTo>
                      <a:pt x="488981" y="450771"/>
                      <a:pt x="450771" y="488981"/>
                      <a:pt x="450771" y="536115"/>
                    </a:cubicBezTo>
                    <a:cubicBezTo>
                      <a:pt x="450771" y="583249"/>
                      <a:pt x="488981" y="621459"/>
                      <a:pt x="536115" y="621459"/>
                    </a:cubicBezTo>
                    <a:cubicBezTo>
                      <a:pt x="583249" y="621459"/>
                      <a:pt x="621459" y="583249"/>
                      <a:pt x="621459" y="536115"/>
                    </a:cubicBezTo>
                    <a:cubicBezTo>
                      <a:pt x="621459" y="488981"/>
                      <a:pt x="583249" y="450771"/>
                      <a:pt x="536115" y="450771"/>
                    </a:cubicBezTo>
                    <a:close/>
                    <a:moveTo>
                      <a:pt x="568998" y="185050"/>
                    </a:moveTo>
                    <a:lnTo>
                      <a:pt x="568998" y="372066"/>
                    </a:lnTo>
                    <a:lnTo>
                      <a:pt x="602554" y="378841"/>
                    </a:lnTo>
                    <a:cubicBezTo>
                      <a:pt x="643396" y="396115"/>
                      <a:pt x="676115" y="428834"/>
                      <a:pt x="693389" y="469676"/>
                    </a:cubicBezTo>
                    <a:lnTo>
                      <a:pt x="697383" y="489456"/>
                    </a:lnTo>
                    <a:lnTo>
                      <a:pt x="882502" y="489456"/>
                    </a:lnTo>
                    <a:lnTo>
                      <a:pt x="880775" y="469885"/>
                    </a:lnTo>
                    <a:cubicBezTo>
                      <a:pt x="855622" y="329068"/>
                      <a:pt x="746282" y="217416"/>
                      <a:pt x="606678" y="188848"/>
                    </a:cubicBezTo>
                    <a:close/>
                    <a:moveTo>
                      <a:pt x="509616" y="184073"/>
                    </a:moveTo>
                    <a:lnTo>
                      <a:pt x="474136" y="187204"/>
                    </a:lnTo>
                    <a:cubicBezTo>
                      <a:pt x="333319" y="212357"/>
                      <a:pt x="221667" y="321696"/>
                      <a:pt x="193099" y="461301"/>
                    </a:cubicBezTo>
                    <a:lnTo>
                      <a:pt x="190261" y="489456"/>
                    </a:lnTo>
                    <a:lnTo>
                      <a:pt x="374847" y="489456"/>
                    </a:lnTo>
                    <a:lnTo>
                      <a:pt x="378841" y="469676"/>
                    </a:lnTo>
                    <a:cubicBezTo>
                      <a:pt x="396115" y="428834"/>
                      <a:pt x="428834" y="396115"/>
                      <a:pt x="469676" y="378841"/>
                    </a:cubicBezTo>
                    <a:lnTo>
                      <a:pt x="509616" y="370777"/>
                    </a:lnTo>
                    <a:close/>
                    <a:moveTo>
                      <a:pt x="536115" y="0"/>
                    </a:moveTo>
                    <a:lnTo>
                      <a:pt x="560453" y="2453"/>
                    </a:lnTo>
                    <a:lnTo>
                      <a:pt x="594600" y="91894"/>
                    </a:lnTo>
                    <a:lnTo>
                      <a:pt x="651562" y="13189"/>
                    </a:lnTo>
                    <a:lnTo>
                      <a:pt x="697807" y="27545"/>
                    </a:lnTo>
                    <a:lnTo>
                      <a:pt x="707577" y="122165"/>
                    </a:lnTo>
                    <a:lnTo>
                      <a:pt x="781521" y="62065"/>
                    </a:lnTo>
                    <a:lnTo>
                      <a:pt x="824168" y="85213"/>
                    </a:lnTo>
                    <a:lnTo>
                      <a:pt x="808874" y="180650"/>
                    </a:lnTo>
                    <a:lnTo>
                      <a:pt x="896385" y="141496"/>
                    </a:lnTo>
                    <a:lnTo>
                      <a:pt x="915206" y="157025"/>
                    </a:lnTo>
                    <a:lnTo>
                      <a:pt x="930734" y="175845"/>
                    </a:lnTo>
                    <a:lnTo>
                      <a:pt x="891580" y="263356"/>
                    </a:lnTo>
                    <a:lnTo>
                      <a:pt x="987017" y="248062"/>
                    </a:lnTo>
                    <a:lnTo>
                      <a:pt x="1010166" y="290710"/>
                    </a:lnTo>
                    <a:lnTo>
                      <a:pt x="950065" y="364653"/>
                    </a:lnTo>
                    <a:lnTo>
                      <a:pt x="1044685" y="374423"/>
                    </a:lnTo>
                    <a:lnTo>
                      <a:pt x="1059041" y="420668"/>
                    </a:lnTo>
                    <a:lnTo>
                      <a:pt x="980336" y="477630"/>
                    </a:lnTo>
                    <a:lnTo>
                      <a:pt x="1069777" y="511777"/>
                    </a:lnTo>
                    <a:lnTo>
                      <a:pt x="1072230" y="536115"/>
                    </a:lnTo>
                    <a:lnTo>
                      <a:pt x="1069777" y="560453"/>
                    </a:lnTo>
                    <a:lnTo>
                      <a:pt x="980336" y="594600"/>
                    </a:lnTo>
                    <a:lnTo>
                      <a:pt x="1059041" y="651562"/>
                    </a:lnTo>
                    <a:lnTo>
                      <a:pt x="1044685" y="697807"/>
                    </a:lnTo>
                    <a:lnTo>
                      <a:pt x="950065" y="707577"/>
                    </a:lnTo>
                    <a:lnTo>
                      <a:pt x="1010166" y="781521"/>
                    </a:lnTo>
                    <a:lnTo>
                      <a:pt x="987017" y="824168"/>
                    </a:lnTo>
                    <a:lnTo>
                      <a:pt x="891580" y="808874"/>
                    </a:lnTo>
                    <a:lnTo>
                      <a:pt x="930734" y="896385"/>
                    </a:lnTo>
                    <a:lnTo>
                      <a:pt x="915206" y="915206"/>
                    </a:lnTo>
                    <a:lnTo>
                      <a:pt x="896385" y="930734"/>
                    </a:lnTo>
                    <a:lnTo>
                      <a:pt x="808874" y="891580"/>
                    </a:lnTo>
                    <a:lnTo>
                      <a:pt x="824168" y="987017"/>
                    </a:lnTo>
                    <a:lnTo>
                      <a:pt x="781520" y="1010166"/>
                    </a:lnTo>
                    <a:lnTo>
                      <a:pt x="707577" y="950065"/>
                    </a:lnTo>
                    <a:lnTo>
                      <a:pt x="697807" y="1044685"/>
                    </a:lnTo>
                    <a:lnTo>
                      <a:pt x="651562" y="1059041"/>
                    </a:lnTo>
                    <a:lnTo>
                      <a:pt x="594600" y="980336"/>
                    </a:lnTo>
                    <a:lnTo>
                      <a:pt x="560453" y="1069777"/>
                    </a:lnTo>
                    <a:lnTo>
                      <a:pt x="536115" y="1072230"/>
                    </a:lnTo>
                    <a:lnTo>
                      <a:pt x="511777" y="1069777"/>
                    </a:lnTo>
                    <a:lnTo>
                      <a:pt x="477630" y="980336"/>
                    </a:lnTo>
                    <a:lnTo>
                      <a:pt x="420668" y="1059041"/>
                    </a:lnTo>
                    <a:lnTo>
                      <a:pt x="374423" y="1044685"/>
                    </a:lnTo>
                    <a:lnTo>
                      <a:pt x="364653" y="950065"/>
                    </a:lnTo>
                    <a:lnTo>
                      <a:pt x="290710" y="1010166"/>
                    </a:lnTo>
                    <a:lnTo>
                      <a:pt x="248062" y="987017"/>
                    </a:lnTo>
                    <a:lnTo>
                      <a:pt x="263356" y="891580"/>
                    </a:lnTo>
                    <a:lnTo>
                      <a:pt x="175845" y="930734"/>
                    </a:lnTo>
                    <a:lnTo>
                      <a:pt x="157025" y="915206"/>
                    </a:lnTo>
                    <a:lnTo>
                      <a:pt x="141496" y="896385"/>
                    </a:lnTo>
                    <a:lnTo>
                      <a:pt x="180650" y="808874"/>
                    </a:lnTo>
                    <a:lnTo>
                      <a:pt x="85213" y="824168"/>
                    </a:lnTo>
                    <a:lnTo>
                      <a:pt x="62065" y="781521"/>
                    </a:lnTo>
                    <a:lnTo>
                      <a:pt x="122165" y="707577"/>
                    </a:lnTo>
                    <a:lnTo>
                      <a:pt x="27545" y="697807"/>
                    </a:lnTo>
                    <a:lnTo>
                      <a:pt x="13189" y="651562"/>
                    </a:lnTo>
                    <a:lnTo>
                      <a:pt x="91894" y="594600"/>
                    </a:lnTo>
                    <a:lnTo>
                      <a:pt x="2453" y="560453"/>
                    </a:lnTo>
                    <a:lnTo>
                      <a:pt x="0" y="536115"/>
                    </a:lnTo>
                    <a:lnTo>
                      <a:pt x="2453" y="511777"/>
                    </a:lnTo>
                    <a:lnTo>
                      <a:pt x="91894" y="477630"/>
                    </a:lnTo>
                    <a:lnTo>
                      <a:pt x="13189" y="420668"/>
                    </a:lnTo>
                    <a:lnTo>
                      <a:pt x="27545" y="374423"/>
                    </a:lnTo>
                    <a:lnTo>
                      <a:pt x="122165" y="364653"/>
                    </a:lnTo>
                    <a:lnTo>
                      <a:pt x="62065" y="290710"/>
                    </a:lnTo>
                    <a:lnTo>
                      <a:pt x="85213" y="248062"/>
                    </a:lnTo>
                    <a:lnTo>
                      <a:pt x="180650" y="263356"/>
                    </a:lnTo>
                    <a:lnTo>
                      <a:pt x="141496" y="175845"/>
                    </a:lnTo>
                    <a:lnTo>
                      <a:pt x="157025" y="157025"/>
                    </a:lnTo>
                    <a:lnTo>
                      <a:pt x="175845" y="141496"/>
                    </a:lnTo>
                    <a:lnTo>
                      <a:pt x="263356" y="180650"/>
                    </a:lnTo>
                    <a:lnTo>
                      <a:pt x="248062" y="85213"/>
                    </a:lnTo>
                    <a:lnTo>
                      <a:pt x="290710" y="62065"/>
                    </a:lnTo>
                    <a:lnTo>
                      <a:pt x="364653" y="122165"/>
                    </a:lnTo>
                    <a:lnTo>
                      <a:pt x="374423" y="27545"/>
                    </a:lnTo>
                    <a:lnTo>
                      <a:pt x="420668" y="13189"/>
                    </a:lnTo>
                    <a:lnTo>
                      <a:pt x="477630" y="91894"/>
                    </a:lnTo>
                    <a:lnTo>
                      <a:pt x="511777" y="2453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2" name="文本框 36"/>
            <p:cNvSpPr txBox="1"/>
            <p:nvPr/>
          </p:nvSpPr>
          <p:spPr>
            <a:xfrm>
              <a:off x="4077389" y="3147992"/>
              <a:ext cx="895117" cy="300082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rgbClr val="3A3A3A"/>
                  </a:solidFill>
                  <a:cs typeface="+mn-ea"/>
                  <a:sym typeface="+mn-lt"/>
                </a:rPr>
                <a:t>输入标题</a:t>
              </a:r>
            </a:p>
          </p:txBody>
        </p:sp>
        <p:sp>
          <p:nvSpPr>
            <p:cNvPr id="33" name="文本框 37"/>
            <p:cNvSpPr txBox="1"/>
            <p:nvPr/>
          </p:nvSpPr>
          <p:spPr>
            <a:xfrm>
              <a:off x="3850033" y="3427549"/>
              <a:ext cx="1349828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zh-CN" altLang="en-US" sz="800" dirty="0" smtClean="0">
                  <a:solidFill>
                    <a:srgbClr val="3A3A3A"/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800" dirty="0" smtClean="0">
                  <a:solidFill>
                    <a:srgbClr val="3A3A3A"/>
                  </a:solidFill>
                  <a:cs typeface="+mn-ea"/>
                  <a:sym typeface="+mn-lt"/>
                </a:rPr>
                <a:t>……</a:t>
              </a:r>
              <a:endParaRPr lang="zh-CN" altLang="en-US" sz="800" dirty="0">
                <a:solidFill>
                  <a:srgbClr val="3A3A3A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981361" y="1565135"/>
            <a:ext cx="2334883" cy="1879275"/>
            <a:chOff x="4981361" y="1565135"/>
            <a:chExt cx="2334883" cy="1879275"/>
          </a:xfrm>
        </p:grpSpPr>
        <p:sp>
          <p:nvSpPr>
            <p:cNvPr id="41" name="空心弧 40"/>
            <p:cNvSpPr/>
            <p:nvPr/>
          </p:nvSpPr>
          <p:spPr>
            <a:xfrm rot="10800000">
              <a:off x="4981361" y="1624754"/>
              <a:ext cx="1819656" cy="1819656"/>
            </a:xfrm>
            <a:prstGeom prst="blockArc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 flipV="1">
              <a:off x="5923548" y="1920951"/>
              <a:ext cx="1392696" cy="808276"/>
              <a:chOff x="837732" y="1756273"/>
              <a:chExt cx="4394668" cy="1710028"/>
            </a:xfrm>
          </p:grpSpPr>
          <p:sp>
            <p:nvSpPr>
              <p:cNvPr id="46" name="椭圆 45"/>
              <p:cNvSpPr/>
              <p:nvPr/>
            </p:nvSpPr>
            <p:spPr>
              <a:xfrm>
                <a:off x="837732" y="1756273"/>
                <a:ext cx="4394668" cy="1110830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5000">
                    <a:schemeClr val="tx1">
                      <a:lumMod val="95000"/>
                      <a:lumOff val="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 useBgFill="1">
            <p:nvSpPr>
              <p:cNvPr id="47" name="矩形 46"/>
              <p:cNvSpPr/>
              <p:nvPr/>
            </p:nvSpPr>
            <p:spPr>
              <a:xfrm>
                <a:off x="837732" y="2165054"/>
                <a:ext cx="4394668" cy="130124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3" name="文本框 31"/>
            <p:cNvSpPr txBox="1"/>
            <p:nvPr/>
          </p:nvSpPr>
          <p:spPr>
            <a:xfrm>
              <a:off x="5639731" y="2520387"/>
              <a:ext cx="523220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zh-CN" sz="27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04</a:t>
              </a:r>
              <a:endParaRPr lang="zh-CN" alt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4" name="燕尾形 43"/>
            <p:cNvSpPr/>
            <p:nvPr/>
          </p:nvSpPr>
          <p:spPr>
            <a:xfrm rot="16200000">
              <a:off x="5770988" y="2145562"/>
              <a:ext cx="261257" cy="261257"/>
            </a:xfrm>
            <a:prstGeom prst="chevron">
              <a:avLst/>
            </a:prstGeom>
            <a:solidFill>
              <a:srgbClr val="0353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5" name="文本框 51"/>
            <p:cNvSpPr txBox="1"/>
            <p:nvPr/>
          </p:nvSpPr>
          <p:spPr>
            <a:xfrm>
              <a:off x="5248634" y="1565135"/>
              <a:ext cx="1349828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zh-CN" altLang="en-US" sz="800" dirty="0" smtClean="0">
                  <a:solidFill>
                    <a:srgbClr val="3A3A3A"/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800" dirty="0" smtClean="0">
                  <a:solidFill>
                    <a:srgbClr val="3A3A3A"/>
                  </a:solidFill>
                  <a:cs typeface="+mn-ea"/>
                  <a:sym typeface="+mn-lt"/>
                </a:rPr>
                <a:t>……</a:t>
              </a:r>
              <a:endParaRPr lang="zh-CN" altLang="en-US" sz="800" dirty="0">
                <a:solidFill>
                  <a:srgbClr val="3A3A3A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342817" y="1627632"/>
            <a:ext cx="2322167" cy="2238499"/>
            <a:chOff x="6342817" y="1627632"/>
            <a:chExt cx="2322167" cy="2238499"/>
          </a:xfrm>
        </p:grpSpPr>
        <p:grpSp>
          <p:nvGrpSpPr>
            <p:cNvPr id="49" name="组合 48"/>
            <p:cNvGrpSpPr/>
            <p:nvPr/>
          </p:nvGrpSpPr>
          <p:grpSpPr>
            <a:xfrm flipV="1">
              <a:off x="7272288" y="1920951"/>
              <a:ext cx="1392696" cy="808276"/>
              <a:chOff x="837732" y="1756273"/>
              <a:chExt cx="4394668" cy="1710028"/>
            </a:xfrm>
          </p:grpSpPr>
          <p:sp>
            <p:nvSpPr>
              <p:cNvPr id="56" name="椭圆 55"/>
              <p:cNvSpPr/>
              <p:nvPr/>
            </p:nvSpPr>
            <p:spPr>
              <a:xfrm>
                <a:off x="837732" y="1756273"/>
                <a:ext cx="4394668" cy="1110830"/>
              </a:xfrm>
              <a:prstGeom prst="ellipse">
                <a:avLst/>
              </a:prstGeom>
              <a:gradFill flip="none" rotWithShape="1">
                <a:gsLst>
                  <a:gs pos="86000">
                    <a:schemeClr val="bg1">
                      <a:alpha val="0"/>
                    </a:schemeClr>
                  </a:gs>
                  <a:gs pos="17000">
                    <a:schemeClr val="tx1">
                      <a:lumMod val="95000"/>
                      <a:lumOff val="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 useBgFill="1">
            <p:nvSpPr>
              <p:cNvPr id="57" name="矩形 56"/>
              <p:cNvSpPr/>
              <p:nvPr/>
            </p:nvSpPr>
            <p:spPr>
              <a:xfrm>
                <a:off x="837732" y="2165054"/>
                <a:ext cx="4394668" cy="130124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6342817" y="1627632"/>
              <a:ext cx="1819656" cy="2238499"/>
              <a:chOff x="6342817" y="1627632"/>
              <a:chExt cx="1819656" cy="2238499"/>
            </a:xfrm>
          </p:grpSpPr>
          <p:sp>
            <p:nvSpPr>
              <p:cNvPr id="51" name="空心弧 50"/>
              <p:cNvSpPr/>
              <p:nvPr/>
            </p:nvSpPr>
            <p:spPr>
              <a:xfrm>
                <a:off x="6342817" y="1627632"/>
                <a:ext cx="1819656" cy="1819656"/>
              </a:xfrm>
              <a:prstGeom prst="blockArc">
                <a:avLst/>
              </a:prstGeom>
              <a:gradFill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44000">
                    <a:srgbClr val="0070C0">
                      <a:shade val="67500"/>
                      <a:satMod val="115000"/>
                    </a:srgbClr>
                  </a:gs>
                  <a:gs pos="100000">
                    <a:srgbClr val="00B0F0"/>
                  </a:gs>
                </a:gsLst>
                <a:lin ang="48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2" name="文本框 29"/>
              <p:cNvSpPr txBox="1"/>
              <p:nvPr/>
            </p:nvSpPr>
            <p:spPr>
              <a:xfrm>
                <a:off x="7034890" y="2113843"/>
                <a:ext cx="523220" cy="484748"/>
              </a:xfrm>
              <a:prstGeom prst="rect">
                <a:avLst/>
              </a:prstGeom>
              <a:noFill/>
            </p:spPr>
            <p:txBody>
              <a:bodyPr wrap="none" lIns="68580" tIns="34290" rIns="68580" bIns="34290" rtlCol="0">
                <a:spAutoFit/>
              </a:bodyPr>
              <a:lstStyle/>
              <a:p>
                <a:r>
                  <a:rPr lang="en-US" altLang="zh-CN" sz="27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05</a:t>
                </a:r>
                <a:endParaRPr lang="zh-CN" altLang="en-US" sz="27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3" name="Freeform 155"/>
              <p:cNvSpPr>
                <a:spLocks noEditPoints="1"/>
              </p:cNvSpPr>
              <p:nvPr/>
            </p:nvSpPr>
            <p:spPr bwMode="auto">
              <a:xfrm>
                <a:off x="7114748" y="2789647"/>
                <a:ext cx="366997" cy="311304"/>
              </a:xfrm>
              <a:custGeom>
                <a:avLst/>
                <a:gdLst>
                  <a:gd name="T0" fmla="*/ 156 w 342"/>
                  <a:gd name="T1" fmla="*/ 187 h 290"/>
                  <a:gd name="T2" fmla="*/ 165 w 342"/>
                  <a:gd name="T3" fmla="*/ 216 h 290"/>
                  <a:gd name="T4" fmla="*/ 184 w 342"/>
                  <a:gd name="T5" fmla="*/ 220 h 290"/>
                  <a:gd name="T6" fmla="*/ 200 w 342"/>
                  <a:gd name="T7" fmla="*/ 183 h 290"/>
                  <a:gd name="T8" fmla="*/ 184 w 342"/>
                  <a:gd name="T9" fmla="*/ 164 h 290"/>
                  <a:gd name="T10" fmla="*/ 204 w 342"/>
                  <a:gd name="T11" fmla="*/ 161 h 290"/>
                  <a:gd name="T12" fmla="*/ 208 w 342"/>
                  <a:gd name="T13" fmla="*/ 160 h 290"/>
                  <a:gd name="T14" fmla="*/ 229 w 342"/>
                  <a:gd name="T15" fmla="*/ 165 h 290"/>
                  <a:gd name="T16" fmla="*/ 242 w 342"/>
                  <a:gd name="T17" fmla="*/ 164 h 290"/>
                  <a:gd name="T18" fmla="*/ 250 w 342"/>
                  <a:gd name="T19" fmla="*/ 171 h 290"/>
                  <a:gd name="T20" fmla="*/ 259 w 342"/>
                  <a:gd name="T21" fmla="*/ 145 h 290"/>
                  <a:gd name="T22" fmla="*/ 264 w 342"/>
                  <a:gd name="T23" fmla="*/ 134 h 290"/>
                  <a:gd name="T24" fmla="*/ 276 w 342"/>
                  <a:gd name="T25" fmla="*/ 133 h 290"/>
                  <a:gd name="T26" fmla="*/ 245 w 342"/>
                  <a:gd name="T27" fmla="*/ 112 h 290"/>
                  <a:gd name="T28" fmla="*/ 215 w 342"/>
                  <a:gd name="T29" fmla="*/ 110 h 290"/>
                  <a:gd name="T30" fmla="*/ 186 w 342"/>
                  <a:gd name="T31" fmla="*/ 124 h 290"/>
                  <a:gd name="T32" fmla="*/ 174 w 342"/>
                  <a:gd name="T33" fmla="*/ 124 h 290"/>
                  <a:gd name="T34" fmla="*/ 168 w 342"/>
                  <a:gd name="T35" fmla="*/ 136 h 290"/>
                  <a:gd name="T36" fmla="*/ 165 w 342"/>
                  <a:gd name="T37" fmla="*/ 142 h 290"/>
                  <a:gd name="T38" fmla="*/ 153 w 342"/>
                  <a:gd name="T39" fmla="*/ 148 h 290"/>
                  <a:gd name="T40" fmla="*/ 162 w 342"/>
                  <a:gd name="T41" fmla="*/ 151 h 290"/>
                  <a:gd name="T42" fmla="*/ 172 w 342"/>
                  <a:gd name="T43" fmla="*/ 156 h 290"/>
                  <a:gd name="T44" fmla="*/ 177 w 342"/>
                  <a:gd name="T45" fmla="*/ 156 h 290"/>
                  <a:gd name="T46" fmla="*/ 171 w 342"/>
                  <a:gd name="T47" fmla="*/ 164 h 290"/>
                  <a:gd name="T48" fmla="*/ 149 w 342"/>
                  <a:gd name="T49" fmla="*/ 156 h 290"/>
                  <a:gd name="T50" fmla="*/ 141 w 342"/>
                  <a:gd name="T51" fmla="*/ 183 h 290"/>
                  <a:gd name="T52" fmla="*/ 267 w 342"/>
                  <a:gd name="T53" fmla="*/ 189 h 290"/>
                  <a:gd name="T54" fmla="*/ 150 w 342"/>
                  <a:gd name="T55" fmla="*/ 134 h 290"/>
                  <a:gd name="T56" fmla="*/ 246 w 342"/>
                  <a:gd name="T57" fmla="*/ 181 h 290"/>
                  <a:gd name="T58" fmla="*/ 197 w 342"/>
                  <a:gd name="T59" fmla="*/ 114 h 290"/>
                  <a:gd name="T60" fmla="*/ 298 w 342"/>
                  <a:gd name="T61" fmla="*/ 204 h 290"/>
                  <a:gd name="T62" fmla="*/ 165 w 342"/>
                  <a:gd name="T63" fmla="*/ 123 h 290"/>
                  <a:gd name="T64" fmla="*/ 165 w 342"/>
                  <a:gd name="T65" fmla="*/ 119 h 290"/>
                  <a:gd name="T66" fmla="*/ 144 w 342"/>
                  <a:gd name="T67" fmla="*/ 128 h 290"/>
                  <a:gd name="T68" fmla="*/ 187 w 342"/>
                  <a:gd name="T69" fmla="*/ 247 h 290"/>
                  <a:gd name="T70" fmla="*/ 103 w 342"/>
                  <a:gd name="T71" fmla="*/ 237 h 290"/>
                  <a:gd name="T72" fmla="*/ 44 w 342"/>
                  <a:gd name="T73" fmla="*/ 260 h 290"/>
                  <a:gd name="T74" fmla="*/ 270 w 342"/>
                  <a:gd name="T75" fmla="*/ 250 h 290"/>
                  <a:gd name="T76" fmla="*/ 273 w 342"/>
                  <a:gd name="T77" fmla="*/ 182 h 290"/>
                  <a:gd name="T78" fmla="*/ 279 w 342"/>
                  <a:gd name="T79" fmla="*/ 200 h 290"/>
                  <a:gd name="T80" fmla="*/ 264 w 342"/>
                  <a:gd name="T81" fmla="*/ 218 h 290"/>
                  <a:gd name="T82" fmla="*/ 342 w 342"/>
                  <a:gd name="T83" fmla="*/ 290 h 290"/>
                  <a:gd name="T84" fmla="*/ 13 w 342"/>
                  <a:gd name="T85" fmla="*/ 56 h 290"/>
                  <a:gd name="T86" fmla="*/ 342 w 342"/>
                  <a:gd name="T87" fmla="*/ 290 h 290"/>
                  <a:gd name="T88" fmla="*/ 302 w 342"/>
                  <a:gd name="T89" fmla="*/ 110 h 290"/>
                  <a:gd name="T90" fmla="*/ 145 w 342"/>
                  <a:gd name="T91" fmla="*/ 113 h 290"/>
                  <a:gd name="T92" fmla="*/ 116 w 342"/>
                  <a:gd name="T93" fmla="*/ 110 h 290"/>
                  <a:gd name="T94" fmla="*/ 106 w 342"/>
                  <a:gd name="T95" fmla="*/ 118 h 290"/>
                  <a:gd name="T96" fmla="*/ 88 w 342"/>
                  <a:gd name="T97" fmla="*/ 125 h 290"/>
                  <a:gd name="T98" fmla="*/ 109 w 342"/>
                  <a:gd name="T99" fmla="*/ 137 h 290"/>
                  <a:gd name="T100" fmla="*/ 69 w 342"/>
                  <a:gd name="T101" fmla="*/ 166 h 290"/>
                  <a:gd name="T102" fmla="*/ 50 w 342"/>
                  <a:gd name="T103" fmla="*/ 131 h 290"/>
                  <a:gd name="T104" fmla="*/ 171 w 342"/>
                  <a:gd name="T105" fmla="*/ 276 h 290"/>
                  <a:gd name="T106" fmla="*/ 298 w 342"/>
                  <a:gd name="T107" fmla="*/ 242 h 290"/>
                  <a:gd name="T108" fmla="*/ 92 w 342"/>
                  <a:gd name="T109" fmla="*/ 231 h 290"/>
                  <a:gd name="T110" fmla="*/ 119 w 342"/>
                  <a:gd name="T111" fmla="*/ 189 h 290"/>
                  <a:gd name="T112" fmla="*/ 76 w 342"/>
                  <a:gd name="T113" fmla="*/ 195 h 290"/>
                  <a:gd name="T114" fmla="*/ 264 w 342"/>
                  <a:gd name="T115" fmla="*/ 133 h 290"/>
                  <a:gd name="T116" fmla="*/ 276 w 342"/>
                  <a:gd name="T117" fmla="*/ 147 h 290"/>
                  <a:gd name="T118" fmla="*/ 274 w 342"/>
                  <a:gd name="T119" fmla="*/ 155 h 290"/>
                  <a:gd name="T120" fmla="*/ 69 w 342"/>
                  <a:gd name="T121" fmla="*/ 11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42" h="290">
                    <a:moveTo>
                      <a:pt x="150" y="138"/>
                    </a:moveTo>
                    <a:cubicBezTo>
                      <a:pt x="151" y="140"/>
                      <a:pt x="148" y="141"/>
                      <a:pt x="147" y="140"/>
                    </a:cubicBezTo>
                    <a:cubicBezTo>
                      <a:pt x="145" y="139"/>
                      <a:pt x="148" y="135"/>
                      <a:pt x="150" y="138"/>
                    </a:cubicBezTo>
                    <a:close/>
                    <a:moveTo>
                      <a:pt x="141" y="183"/>
                    </a:moveTo>
                    <a:cubicBezTo>
                      <a:pt x="143" y="186"/>
                      <a:pt x="145" y="186"/>
                      <a:pt x="148" y="186"/>
                    </a:cubicBezTo>
                    <a:cubicBezTo>
                      <a:pt x="150" y="187"/>
                      <a:pt x="151" y="187"/>
                      <a:pt x="153" y="187"/>
                    </a:cubicBezTo>
                    <a:cubicBezTo>
                      <a:pt x="154" y="187"/>
                      <a:pt x="155" y="186"/>
                      <a:pt x="156" y="187"/>
                    </a:cubicBezTo>
                    <a:cubicBezTo>
                      <a:pt x="158" y="188"/>
                      <a:pt x="160" y="187"/>
                      <a:pt x="161" y="192"/>
                    </a:cubicBezTo>
                    <a:cubicBezTo>
                      <a:pt x="161" y="193"/>
                      <a:pt x="160" y="201"/>
                      <a:pt x="165" y="206"/>
                    </a:cubicBezTo>
                    <a:cubicBezTo>
                      <a:pt x="165" y="206"/>
                      <a:pt x="165" y="206"/>
                      <a:pt x="165" y="206"/>
                    </a:cubicBezTo>
                    <a:cubicBezTo>
                      <a:pt x="165" y="207"/>
                      <a:pt x="165" y="208"/>
                      <a:pt x="165" y="208"/>
                    </a:cubicBezTo>
                    <a:cubicBezTo>
                      <a:pt x="165" y="209"/>
                      <a:pt x="165" y="209"/>
                      <a:pt x="165" y="210"/>
                    </a:cubicBezTo>
                    <a:cubicBezTo>
                      <a:pt x="164" y="210"/>
                      <a:pt x="164" y="212"/>
                      <a:pt x="164" y="213"/>
                    </a:cubicBezTo>
                    <a:cubicBezTo>
                      <a:pt x="164" y="214"/>
                      <a:pt x="165" y="215"/>
                      <a:pt x="165" y="216"/>
                    </a:cubicBezTo>
                    <a:cubicBezTo>
                      <a:pt x="166" y="217"/>
                      <a:pt x="166" y="217"/>
                      <a:pt x="166" y="218"/>
                    </a:cubicBezTo>
                    <a:cubicBezTo>
                      <a:pt x="167" y="219"/>
                      <a:pt x="167" y="220"/>
                      <a:pt x="167" y="221"/>
                    </a:cubicBezTo>
                    <a:cubicBezTo>
                      <a:pt x="167" y="222"/>
                      <a:pt x="168" y="223"/>
                      <a:pt x="169" y="224"/>
                    </a:cubicBezTo>
                    <a:cubicBezTo>
                      <a:pt x="170" y="224"/>
                      <a:pt x="170" y="225"/>
                      <a:pt x="170" y="226"/>
                    </a:cubicBezTo>
                    <a:cubicBezTo>
                      <a:pt x="170" y="228"/>
                      <a:pt x="172" y="229"/>
                      <a:pt x="174" y="228"/>
                    </a:cubicBezTo>
                    <a:cubicBezTo>
                      <a:pt x="177" y="227"/>
                      <a:pt x="179" y="226"/>
                      <a:pt x="181" y="223"/>
                    </a:cubicBezTo>
                    <a:cubicBezTo>
                      <a:pt x="183" y="222"/>
                      <a:pt x="183" y="221"/>
                      <a:pt x="184" y="220"/>
                    </a:cubicBezTo>
                    <a:cubicBezTo>
                      <a:pt x="184" y="218"/>
                      <a:pt x="185" y="217"/>
                      <a:pt x="186" y="216"/>
                    </a:cubicBezTo>
                    <a:cubicBezTo>
                      <a:pt x="187" y="215"/>
                      <a:pt x="187" y="214"/>
                      <a:pt x="187" y="213"/>
                    </a:cubicBezTo>
                    <a:cubicBezTo>
                      <a:pt x="187" y="212"/>
                      <a:pt x="187" y="211"/>
                      <a:pt x="188" y="210"/>
                    </a:cubicBezTo>
                    <a:cubicBezTo>
                      <a:pt x="190" y="208"/>
                      <a:pt x="192" y="207"/>
                      <a:pt x="192" y="204"/>
                    </a:cubicBezTo>
                    <a:cubicBezTo>
                      <a:pt x="192" y="201"/>
                      <a:pt x="192" y="199"/>
                      <a:pt x="191" y="197"/>
                    </a:cubicBezTo>
                    <a:cubicBezTo>
                      <a:pt x="190" y="195"/>
                      <a:pt x="193" y="191"/>
                      <a:pt x="195" y="189"/>
                    </a:cubicBezTo>
                    <a:cubicBezTo>
                      <a:pt x="196" y="187"/>
                      <a:pt x="199" y="185"/>
                      <a:pt x="200" y="183"/>
                    </a:cubicBezTo>
                    <a:cubicBezTo>
                      <a:pt x="200" y="181"/>
                      <a:pt x="200" y="180"/>
                      <a:pt x="201" y="178"/>
                    </a:cubicBezTo>
                    <a:cubicBezTo>
                      <a:pt x="202" y="177"/>
                      <a:pt x="202" y="176"/>
                      <a:pt x="202" y="175"/>
                    </a:cubicBezTo>
                    <a:cubicBezTo>
                      <a:pt x="201" y="175"/>
                      <a:pt x="199" y="176"/>
                      <a:pt x="198" y="177"/>
                    </a:cubicBezTo>
                    <a:cubicBezTo>
                      <a:pt x="196" y="178"/>
                      <a:pt x="195" y="178"/>
                      <a:pt x="193" y="177"/>
                    </a:cubicBezTo>
                    <a:cubicBezTo>
                      <a:pt x="192" y="175"/>
                      <a:pt x="190" y="174"/>
                      <a:pt x="189" y="173"/>
                    </a:cubicBezTo>
                    <a:cubicBezTo>
                      <a:pt x="188" y="171"/>
                      <a:pt x="187" y="168"/>
                      <a:pt x="185" y="166"/>
                    </a:cubicBezTo>
                    <a:cubicBezTo>
                      <a:pt x="184" y="165"/>
                      <a:pt x="184" y="165"/>
                      <a:pt x="184" y="164"/>
                    </a:cubicBezTo>
                    <a:cubicBezTo>
                      <a:pt x="184" y="163"/>
                      <a:pt x="185" y="163"/>
                      <a:pt x="185" y="163"/>
                    </a:cubicBezTo>
                    <a:cubicBezTo>
                      <a:pt x="188" y="164"/>
                      <a:pt x="188" y="168"/>
                      <a:pt x="190" y="169"/>
                    </a:cubicBezTo>
                    <a:cubicBezTo>
                      <a:pt x="192" y="171"/>
                      <a:pt x="194" y="172"/>
                      <a:pt x="194" y="175"/>
                    </a:cubicBezTo>
                    <a:cubicBezTo>
                      <a:pt x="195" y="176"/>
                      <a:pt x="197" y="175"/>
                      <a:pt x="198" y="174"/>
                    </a:cubicBezTo>
                    <a:cubicBezTo>
                      <a:pt x="201" y="172"/>
                      <a:pt x="204" y="169"/>
                      <a:pt x="206" y="167"/>
                    </a:cubicBezTo>
                    <a:cubicBezTo>
                      <a:pt x="207" y="166"/>
                      <a:pt x="208" y="164"/>
                      <a:pt x="208" y="163"/>
                    </a:cubicBezTo>
                    <a:cubicBezTo>
                      <a:pt x="208" y="162"/>
                      <a:pt x="205" y="161"/>
                      <a:pt x="204" y="161"/>
                    </a:cubicBezTo>
                    <a:cubicBezTo>
                      <a:pt x="203" y="162"/>
                      <a:pt x="202" y="163"/>
                      <a:pt x="201" y="162"/>
                    </a:cubicBezTo>
                    <a:cubicBezTo>
                      <a:pt x="200" y="162"/>
                      <a:pt x="200" y="162"/>
                      <a:pt x="199" y="161"/>
                    </a:cubicBezTo>
                    <a:cubicBezTo>
                      <a:pt x="199" y="161"/>
                      <a:pt x="196" y="159"/>
                      <a:pt x="197" y="158"/>
                    </a:cubicBezTo>
                    <a:cubicBezTo>
                      <a:pt x="197" y="157"/>
                      <a:pt x="200" y="159"/>
                      <a:pt x="201" y="159"/>
                    </a:cubicBezTo>
                    <a:cubicBezTo>
                      <a:pt x="202" y="159"/>
                      <a:pt x="202" y="159"/>
                      <a:pt x="203" y="160"/>
                    </a:cubicBezTo>
                    <a:cubicBezTo>
                      <a:pt x="204" y="160"/>
                      <a:pt x="204" y="159"/>
                      <a:pt x="205" y="160"/>
                    </a:cubicBezTo>
                    <a:cubicBezTo>
                      <a:pt x="206" y="161"/>
                      <a:pt x="206" y="160"/>
                      <a:pt x="208" y="160"/>
                    </a:cubicBezTo>
                    <a:cubicBezTo>
                      <a:pt x="209" y="160"/>
                      <a:pt x="210" y="160"/>
                      <a:pt x="211" y="159"/>
                    </a:cubicBezTo>
                    <a:cubicBezTo>
                      <a:pt x="213" y="159"/>
                      <a:pt x="217" y="158"/>
                      <a:pt x="217" y="161"/>
                    </a:cubicBezTo>
                    <a:cubicBezTo>
                      <a:pt x="216" y="162"/>
                      <a:pt x="218" y="162"/>
                      <a:pt x="219" y="162"/>
                    </a:cubicBezTo>
                    <a:cubicBezTo>
                      <a:pt x="220" y="162"/>
                      <a:pt x="220" y="164"/>
                      <a:pt x="221" y="165"/>
                    </a:cubicBezTo>
                    <a:cubicBezTo>
                      <a:pt x="221" y="167"/>
                      <a:pt x="223" y="168"/>
                      <a:pt x="224" y="170"/>
                    </a:cubicBezTo>
                    <a:cubicBezTo>
                      <a:pt x="225" y="170"/>
                      <a:pt x="228" y="174"/>
                      <a:pt x="229" y="174"/>
                    </a:cubicBezTo>
                    <a:cubicBezTo>
                      <a:pt x="234" y="174"/>
                      <a:pt x="229" y="167"/>
                      <a:pt x="229" y="165"/>
                    </a:cubicBezTo>
                    <a:cubicBezTo>
                      <a:pt x="230" y="164"/>
                      <a:pt x="231" y="163"/>
                      <a:pt x="232" y="161"/>
                    </a:cubicBezTo>
                    <a:cubicBezTo>
                      <a:pt x="233" y="160"/>
                      <a:pt x="233" y="159"/>
                      <a:pt x="234" y="158"/>
                    </a:cubicBezTo>
                    <a:cubicBezTo>
                      <a:pt x="235" y="157"/>
                      <a:pt x="235" y="157"/>
                      <a:pt x="235" y="157"/>
                    </a:cubicBezTo>
                    <a:cubicBezTo>
                      <a:pt x="235" y="157"/>
                      <a:pt x="236" y="157"/>
                      <a:pt x="237" y="158"/>
                    </a:cubicBezTo>
                    <a:cubicBezTo>
                      <a:pt x="238" y="158"/>
                      <a:pt x="238" y="160"/>
                      <a:pt x="239" y="160"/>
                    </a:cubicBezTo>
                    <a:cubicBezTo>
                      <a:pt x="240" y="161"/>
                      <a:pt x="240" y="162"/>
                      <a:pt x="241" y="163"/>
                    </a:cubicBezTo>
                    <a:cubicBezTo>
                      <a:pt x="241" y="163"/>
                      <a:pt x="241" y="164"/>
                      <a:pt x="242" y="164"/>
                    </a:cubicBezTo>
                    <a:cubicBezTo>
                      <a:pt x="243" y="165"/>
                      <a:pt x="244" y="165"/>
                      <a:pt x="244" y="167"/>
                    </a:cubicBezTo>
                    <a:cubicBezTo>
                      <a:pt x="246" y="169"/>
                      <a:pt x="245" y="172"/>
                      <a:pt x="247" y="174"/>
                    </a:cubicBezTo>
                    <a:cubicBezTo>
                      <a:pt x="249" y="176"/>
                      <a:pt x="250" y="179"/>
                      <a:pt x="252" y="181"/>
                    </a:cubicBezTo>
                    <a:cubicBezTo>
                      <a:pt x="253" y="182"/>
                      <a:pt x="253" y="181"/>
                      <a:pt x="253" y="180"/>
                    </a:cubicBezTo>
                    <a:cubicBezTo>
                      <a:pt x="253" y="179"/>
                      <a:pt x="252" y="178"/>
                      <a:pt x="251" y="177"/>
                    </a:cubicBezTo>
                    <a:cubicBezTo>
                      <a:pt x="250" y="175"/>
                      <a:pt x="247" y="173"/>
                      <a:pt x="247" y="171"/>
                    </a:cubicBezTo>
                    <a:cubicBezTo>
                      <a:pt x="247" y="169"/>
                      <a:pt x="249" y="170"/>
                      <a:pt x="250" y="171"/>
                    </a:cubicBezTo>
                    <a:cubicBezTo>
                      <a:pt x="251" y="172"/>
                      <a:pt x="253" y="173"/>
                      <a:pt x="254" y="173"/>
                    </a:cubicBezTo>
                    <a:cubicBezTo>
                      <a:pt x="255" y="173"/>
                      <a:pt x="256" y="173"/>
                      <a:pt x="256" y="172"/>
                    </a:cubicBezTo>
                    <a:cubicBezTo>
                      <a:pt x="257" y="171"/>
                      <a:pt x="256" y="162"/>
                      <a:pt x="257" y="162"/>
                    </a:cubicBezTo>
                    <a:cubicBezTo>
                      <a:pt x="259" y="162"/>
                      <a:pt x="259" y="163"/>
                      <a:pt x="260" y="162"/>
                    </a:cubicBezTo>
                    <a:cubicBezTo>
                      <a:pt x="262" y="161"/>
                      <a:pt x="264" y="158"/>
                      <a:pt x="263" y="155"/>
                    </a:cubicBezTo>
                    <a:cubicBezTo>
                      <a:pt x="260" y="150"/>
                      <a:pt x="257" y="151"/>
                      <a:pt x="255" y="146"/>
                    </a:cubicBezTo>
                    <a:cubicBezTo>
                      <a:pt x="255" y="145"/>
                      <a:pt x="257" y="143"/>
                      <a:pt x="259" y="145"/>
                    </a:cubicBezTo>
                    <a:cubicBezTo>
                      <a:pt x="260" y="146"/>
                      <a:pt x="261" y="146"/>
                      <a:pt x="261" y="147"/>
                    </a:cubicBezTo>
                    <a:cubicBezTo>
                      <a:pt x="261" y="148"/>
                      <a:pt x="264" y="151"/>
                      <a:pt x="265" y="152"/>
                    </a:cubicBezTo>
                    <a:cubicBezTo>
                      <a:pt x="266" y="152"/>
                      <a:pt x="267" y="152"/>
                      <a:pt x="267" y="151"/>
                    </a:cubicBezTo>
                    <a:cubicBezTo>
                      <a:pt x="267" y="150"/>
                      <a:pt x="264" y="148"/>
                      <a:pt x="264" y="147"/>
                    </a:cubicBezTo>
                    <a:cubicBezTo>
                      <a:pt x="263" y="145"/>
                      <a:pt x="264" y="144"/>
                      <a:pt x="265" y="144"/>
                    </a:cubicBezTo>
                    <a:cubicBezTo>
                      <a:pt x="267" y="144"/>
                      <a:pt x="267" y="142"/>
                      <a:pt x="267" y="140"/>
                    </a:cubicBezTo>
                    <a:cubicBezTo>
                      <a:pt x="267" y="138"/>
                      <a:pt x="266" y="135"/>
                      <a:pt x="264" y="134"/>
                    </a:cubicBezTo>
                    <a:cubicBezTo>
                      <a:pt x="263" y="133"/>
                      <a:pt x="262" y="132"/>
                      <a:pt x="261" y="132"/>
                    </a:cubicBezTo>
                    <a:cubicBezTo>
                      <a:pt x="260" y="131"/>
                      <a:pt x="259" y="132"/>
                      <a:pt x="259" y="131"/>
                    </a:cubicBezTo>
                    <a:cubicBezTo>
                      <a:pt x="257" y="129"/>
                      <a:pt x="260" y="127"/>
                      <a:pt x="262" y="128"/>
                    </a:cubicBezTo>
                    <a:cubicBezTo>
                      <a:pt x="269" y="129"/>
                      <a:pt x="270" y="127"/>
                      <a:pt x="272" y="128"/>
                    </a:cubicBezTo>
                    <a:cubicBezTo>
                      <a:pt x="274" y="129"/>
                      <a:pt x="272" y="131"/>
                      <a:pt x="272" y="132"/>
                    </a:cubicBezTo>
                    <a:cubicBezTo>
                      <a:pt x="272" y="134"/>
                      <a:pt x="275" y="137"/>
                      <a:pt x="277" y="138"/>
                    </a:cubicBezTo>
                    <a:cubicBezTo>
                      <a:pt x="280" y="141"/>
                      <a:pt x="279" y="134"/>
                      <a:pt x="276" y="133"/>
                    </a:cubicBezTo>
                    <a:cubicBezTo>
                      <a:pt x="274" y="131"/>
                      <a:pt x="275" y="130"/>
                      <a:pt x="277" y="131"/>
                    </a:cubicBezTo>
                    <a:cubicBezTo>
                      <a:pt x="278" y="131"/>
                      <a:pt x="279" y="131"/>
                      <a:pt x="280" y="130"/>
                    </a:cubicBezTo>
                    <a:cubicBezTo>
                      <a:pt x="280" y="130"/>
                      <a:pt x="284" y="129"/>
                      <a:pt x="285" y="128"/>
                    </a:cubicBezTo>
                    <a:cubicBezTo>
                      <a:pt x="285" y="126"/>
                      <a:pt x="279" y="125"/>
                      <a:pt x="277" y="124"/>
                    </a:cubicBezTo>
                    <a:cubicBezTo>
                      <a:pt x="274" y="123"/>
                      <a:pt x="267" y="119"/>
                      <a:pt x="260" y="118"/>
                    </a:cubicBezTo>
                    <a:cubicBezTo>
                      <a:pt x="259" y="118"/>
                      <a:pt x="254" y="116"/>
                      <a:pt x="253" y="115"/>
                    </a:cubicBezTo>
                    <a:cubicBezTo>
                      <a:pt x="251" y="113"/>
                      <a:pt x="247" y="112"/>
                      <a:pt x="245" y="112"/>
                    </a:cubicBezTo>
                    <a:cubicBezTo>
                      <a:pt x="243" y="112"/>
                      <a:pt x="240" y="112"/>
                      <a:pt x="237" y="110"/>
                    </a:cubicBezTo>
                    <a:cubicBezTo>
                      <a:pt x="236" y="110"/>
                      <a:pt x="235" y="109"/>
                      <a:pt x="234" y="109"/>
                    </a:cubicBezTo>
                    <a:cubicBezTo>
                      <a:pt x="233" y="108"/>
                      <a:pt x="232" y="108"/>
                      <a:pt x="231" y="108"/>
                    </a:cubicBezTo>
                    <a:cubicBezTo>
                      <a:pt x="230" y="108"/>
                      <a:pt x="230" y="108"/>
                      <a:pt x="230" y="108"/>
                    </a:cubicBezTo>
                    <a:cubicBezTo>
                      <a:pt x="229" y="109"/>
                      <a:pt x="227" y="109"/>
                      <a:pt x="226" y="109"/>
                    </a:cubicBezTo>
                    <a:cubicBezTo>
                      <a:pt x="225" y="109"/>
                      <a:pt x="224" y="108"/>
                      <a:pt x="223" y="108"/>
                    </a:cubicBezTo>
                    <a:cubicBezTo>
                      <a:pt x="221" y="108"/>
                      <a:pt x="217" y="109"/>
                      <a:pt x="215" y="110"/>
                    </a:cubicBezTo>
                    <a:cubicBezTo>
                      <a:pt x="214" y="110"/>
                      <a:pt x="210" y="111"/>
                      <a:pt x="209" y="112"/>
                    </a:cubicBezTo>
                    <a:cubicBezTo>
                      <a:pt x="208" y="113"/>
                      <a:pt x="209" y="113"/>
                      <a:pt x="208" y="114"/>
                    </a:cubicBezTo>
                    <a:cubicBezTo>
                      <a:pt x="207" y="114"/>
                      <a:pt x="199" y="115"/>
                      <a:pt x="199" y="117"/>
                    </a:cubicBezTo>
                    <a:cubicBezTo>
                      <a:pt x="198" y="119"/>
                      <a:pt x="200" y="119"/>
                      <a:pt x="201" y="119"/>
                    </a:cubicBezTo>
                    <a:cubicBezTo>
                      <a:pt x="201" y="121"/>
                      <a:pt x="196" y="120"/>
                      <a:pt x="195" y="120"/>
                    </a:cubicBezTo>
                    <a:cubicBezTo>
                      <a:pt x="194" y="120"/>
                      <a:pt x="193" y="121"/>
                      <a:pt x="192" y="122"/>
                    </a:cubicBezTo>
                    <a:cubicBezTo>
                      <a:pt x="191" y="122"/>
                      <a:pt x="188" y="125"/>
                      <a:pt x="186" y="124"/>
                    </a:cubicBezTo>
                    <a:cubicBezTo>
                      <a:pt x="186" y="123"/>
                      <a:pt x="185" y="124"/>
                      <a:pt x="185" y="124"/>
                    </a:cubicBezTo>
                    <a:cubicBezTo>
                      <a:pt x="185" y="126"/>
                      <a:pt x="185" y="126"/>
                      <a:pt x="184" y="127"/>
                    </a:cubicBezTo>
                    <a:cubicBezTo>
                      <a:pt x="183" y="127"/>
                      <a:pt x="183" y="128"/>
                      <a:pt x="182" y="129"/>
                    </a:cubicBezTo>
                    <a:cubicBezTo>
                      <a:pt x="180" y="129"/>
                      <a:pt x="177" y="127"/>
                      <a:pt x="181" y="127"/>
                    </a:cubicBezTo>
                    <a:cubicBezTo>
                      <a:pt x="181" y="127"/>
                      <a:pt x="183" y="126"/>
                      <a:pt x="183" y="126"/>
                    </a:cubicBezTo>
                    <a:cubicBezTo>
                      <a:pt x="183" y="124"/>
                      <a:pt x="179" y="124"/>
                      <a:pt x="178" y="124"/>
                    </a:cubicBezTo>
                    <a:cubicBezTo>
                      <a:pt x="176" y="124"/>
                      <a:pt x="175" y="123"/>
                      <a:pt x="174" y="124"/>
                    </a:cubicBezTo>
                    <a:cubicBezTo>
                      <a:pt x="168" y="124"/>
                      <a:pt x="166" y="129"/>
                      <a:pt x="165" y="130"/>
                    </a:cubicBezTo>
                    <a:cubicBezTo>
                      <a:pt x="165" y="130"/>
                      <a:pt x="164" y="131"/>
                      <a:pt x="164" y="131"/>
                    </a:cubicBezTo>
                    <a:cubicBezTo>
                      <a:pt x="163" y="132"/>
                      <a:pt x="162" y="132"/>
                      <a:pt x="161" y="133"/>
                    </a:cubicBezTo>
                    <a:cubicBezTo>
                      <a:pt x="159" y="133"/>
                      <a:pt x="158" y="134"/>
                      <a:pt x="159" y="137"/>
                    </a:cubicBezTo>
                    <a:cubicBezTo>
                      <a:pt x="161" y="138"/>
                      <a:pt x="162" y="136"/>
                      <a:pt x="164" y="137"/>
                    </a:cubicBezTo>
                    <a:cubicBezTo>
                      <a:pt x="164" y="138"/>
                      <a:pt x="165" y="139"/>
                      <a:pt x="165" y="140"/>
                    </a:cubicBezTo>
                    <a:cubicBezTo>
                      <a:pt x="167" y="139"/>
                      <a:pt x="168" y="137"/>
                      <a:pt x="168" y="136"/>
                    </a:cubicBezTo>
                    <a:cubicBezTo>
                      <a:pt x="169" y="136"/>
                      <a:pt x="168" y="135"/>
                      <a:pt x="168" y="135"/>
                    </a:cubicBezTo>
                    <a:cubicBezTo>
                      <a:pt x="167" y="134"/>
                      <a:pt x="170" y="131"/>
                      <a:pt x="171" y="130"/>
                    </a:cubicBezTo>
                    <a:cubicBezTo>
                      <a:pt x="172" y="130"/>
                      <a:pt x="173" y="130"/>
                      <a:pt x="172" y="131"/>
                    </a:cubicBezTo>
                    <a:cubicBezTo>
                      <a:pt x="170" y="134"/>
                      <a:pt x="174" y="134"/>
                      <a:pt x="172" y="136"/>
                    </a:cubicBezTo>
                    <a:cubicBezTo>
                      <a:pt x="172" y="137"/>
                      <a:pt x="171" y="139"/>
                      <a:pt x="170" y="140"/>
                    </a:cubicBezTo>
                    <a:cubicBezTo>
                      <a:pt x="169" y="141"/>
                      <a:pt x="167" y="141"/>
                      <a:pt x="166" y="141"/>
                    </a:cubicBezTo>
                    <a:cubicBezTo>
                      <a:pt x="166" y="142"/>
                      <a:pt x="166" y="142"/>
                      <a:pt x="165" y="142"/>
                    </a:cubicBezTo>
                    <a:cubicBezTo>
                      <a:pt x="164" y="142"/>
                      <a:pt x="164" y="142"/>
                      <a:pt x="163" y="141"/>
                    </a:cubicBezTo>
                    <a:cubicBezTo>
                      <a:pt x="163" y="140"/>
                      <a:pt x="163" y="139"/>
                      <a:pt x="162" y="139"/>
                    </a:cubicBezTo>
                    <a:cubicBezTo>
                      <a:pt x="161" y="139"/>
                      <a:pt x="162" y="141"/>
                      <a:pt x="162" y="141"/>
                    </a:cubicBezTo>
                    <a:cubicBezTo>
                      <a:pt x="161" y="142"/>
                      <a:pt x="160" y="141"/>
                      <a:pt x="159" y="141"/>
                    </a:cubicBezTo>
                    <a:cubicBezTo>
                      <a:pt x="158" y="141"/>
                      <a:pt x="157" y="142"/>
                      <a:pt x="156" y="143"/>
                    </a:cubicBezTo>
                    <a:cubicBezTo>
                      <a:pt x="155" y="143"/>
                      <a:pt x="152" y="143"/>
                      <a:pt x="152" y="145"/>
                    </a:cubicBezTo>
                    <a:cubicBezTo>
                      <a:pt x="152" y="146"/>
                      <a:pt x="153" y="147"/>
                      <a:pt x="153" y="148"/>
                    </a:cubicBezTo>
                    <a:cubicBezTo>
                      <a:pt x="153" y="149"/>
                      <a:pt x="153" y="150"/>
                      <a:pt x="151" y="149"/>
                    </a:cubicBezTo>
                    <a:cubicBezTo>
                      <a:pt x="150" y="149"/>
                      <a:pt x="149" y="148"/>
                      <a:pt x="147" y="148"/>
                    </a:cubicBezTo>
                    <a:cubicBezTo>
                      <a:pt x="146" y="147"/>
                      <a:pt x="146" y="149"/>
                      <a:pt x="146" y="150"/>
                    </a:cubicBezTo>
                    <a:cubicBezTo>
                      <a:pt x="146" y="151"/>
                      <a:pt x="145" y="153"/>
                      <a:pt x="146" y="154"/>
                    </a:cubicBezTo>
                    <a:cubicBezTo>
                      <a:pt x="148" y="155"/>
                      <a:pt x="149" y="156"/>
                      <a:pt x="151" y="156"/>
                    </a:cubicBezTo>
                    <a:cubicBezTo>
                      <a:pt x="157" y="155"/>
                      <a:pt x="157" y="151"/>
                      <a:pt x="158" y="151"/>
                    </a:cubicBezTo>
                    <a:cubicBezTo>
                      <a:pt x="160" y="151"/>
                      <a:pt x="161" y="150"/>
                      <a:pt x="162" y="151"/>
                    </a:cubicBezTo>
                    <a:cubicBezTo>
                      <a:pt x="163" y="152"/>
                      <a:pt x="163" y="153"/>
                      <a:pt x="164" y="154"/>
                    </a:cubicBezTo>
                    <a:cubicBezTo>
                      <a:pt x="165" y="156"/>
                      <a:pt x="165" y="152"/>
                      <a:pt x="165" y="152"/>
                    </a:cubicBezTo>
                    <a:cubicBezTo>
                      <a:pt x="164" y="151"/>
                      <a:pt x="164" y="150"/>
                      <a:pt x="165" y="150"/>
                    </a:cubicBezTo>
                    <a:cubicBezTo>
                      <a:pt x="165" y="151"/>
                      <a:pt x="165" y="151"/>
                      <a:pt x="165" y="151"/>
                    </a:cubicBezTo>
                    <a:cubicBezTo>
                      <a:pt x="166" y="151"/>
                      <a:pt x="166" y="151"/>
                      <a:pt x="167" y="152"/>
                    </a:cubicBezTo>
                    <a:cubicBezTo>
                      <a:pt x="168" y="153"/>
                      <a:pt x="170" y="152"/>
                      <a:pt x="170" y="154"/>
                    </a:cubicBezTo>
                    <a:cubicBezTo>
                      <a:pt x="170" y="155"/>
                      <a:pt x="172" y="156"/>
                      <a:pt x="172" y="156"/>
                    </a:cubicBezTo>
                    <a:cubicBezTo>
                      <a:pt x="173" y="156"/>
                      <a:pt x="172" y="157"/>
                      <a:pt x="173" y="157"/>
                    </a:cubicBezTo>
                    <a:cubicBezTo>
                      <a:pt x="173" y="158"/>
                      <a:pt x="174" y="157"/>
                      <a:pt x="174" y="157"/>
                    </a:cubicBezTo>
                    <a:cubicBezTo>
                      <a:pt x="174" y="156"/>
                      <a:pt x="175" y="155"/>
                      <a:pt x="174" y="155"/>
                    </a:cubicBezTo>
                    <a:cubicBezTo>
                      <a:pt x="174" y="155"/>
                      <a:pt x="173" y="154"/>
                      <a:pt x="173" y="153"/>
                    </a:cubicBezTo>
                    <a:cubicBezTo>
                      <a:pt x="174" y="153"/>
                      <a:pt x="175" y="153"/>
                      <a:pt x="176" y="152"/>
                    </a:cubicBezTo>
                    <a:cubicBezTo>
                      <a:pt x="177" y="152"/>
                      <a:pt x="177" y="153"/>
                      <a:pt x="176" y="154"/>
                    </a:cubicBezTo>
                    <a:cubicBezTo>
                      <a:pt x="176" y="154"/>
                      <a:pt x="177" y="155"/>
                      <a:pt x="177" y="156"/>
                    </a:cubicBezTo>
                    <a:cubicBezTo>
                      <a:pt x="178" y="156"/>
                      <a:pt x="178" y="157"/>
                      <a:pt x="179" y="156"/>
                    </a:cubicBezTo>
                    <a:cubicBezTo>
                      <a:pt x="180" y="156"/>
                      <a:pt x="184" y="153"/>
                      <a:pt x="185" y="155"/>
                    </a:cubicBezTo>
                    <a:cubicBezTo>
                      <a:pt x="185" y="156"/>
                      <a:pt x="185" y="157"/>
                      <a:pt x="185" y="158"/>
                    </a:cubicBezTo>
                    <a:cubicBezTo>
                      <a:pt x="185" y="161"/>
                      <a:pt x="182" y="159"/>
                      <a:pt x="181" y="160"/>
                    </a:cubicBezTo>
                    <a:cubicBezTo>
                      <a:pt x="179" y="162"/>
                      <a:pt x="177" y="161"/>
                      <a:pt x="175" y="161"/>
                    </a:cubicBezTo>
                    <a:cubicBezTo>
                      <a:pt x="174" y="161"/>
                      <a:pt x="173" y="161"/>
                      <a:pt x="172" y="162"/>
                    </a:cubicBezTo>
                    <a:cubicBezTo>
                      <a:pt x="171" y="162"/>
                      <a:pt x="172" y="163"/>
                      <a:pt x="171" y="164"/>
                    </a:cubicBezTo>
                    <a:cubicBezTo>
                      <a:pt x="169" y="166"/>
                      <a:pt x="167" y="163"/>
                      <a:pt x="166" y="163"/>
                    </a:cubicBezTo>
                    <a:cubicBezTo>
                      <a:pt x="165" y="163"/>
                      <a:pt x="165" y="163"/>
                      <a:pt x="165" y="163"/>
                    </a:cubicBezTo>
                    <a:cubicBezTo>
                      <a:pt x="164" y="163"/>
                      <a:pt x="163" y="162"/>
                      <a:pt x="163" y="162"/>
                    </a:cubicBezTo>
                    <a:cubicBezTo>
                      <a:pt x="162" y="161"/>
                      <a:pt x="163" y="160"/>
                      <a:pt x="163" y="160"/>
                    </a:cubicBezTo>
                    <a:cubicBezTo>
                      <a:pt x="164" y="157"/>
                      <a:pt x="159" y="157"/>
                      <a:pt x="158" y="157"/>
                    </a:cubicBezTo>
                    <a:cubicBezTo>
                      <a:pt x="156" y="157"/>
                      <a:pt x="154" y="157"/>
                      <a:pt x="153" y="157"/>
                    </a:cubicBezTo>
                    <a:cubicBezTo>
                      <a:pt x="152" y="157"/>
                      <a:pt x="150" y="157"/>
                      <a:pt x="149" y="156"/>
                    </a:cubicBezTo>
                    <a:cubicBezTo>
                      <a:pt x="148" y="156"/>
                      <a:pt x="148" y="156"/>
                      <a:pt x="148" y="157"/>
                    </a:cubicBezTo>
                    <a:cubicBezTo>
                      <a:pt x="147" y="158"/>
                      <a:pt x="146" y="158"/>
                      <a:pt x="145" y="158"/>
                    </a:cubicBezTo>
                    <a:cubicBezTo>
                      <a:pt x="144" y="159"/>
                      <a:pt x="145" y="161"/>
                      <a:pt x="144" y="162"/>
                    </a:cubicBezTo>
                    <a:cubicBezTo>
                      <a:pt x="143" y="162"/>
                      <a:pt x="142" y="162"/>
                      <a:pt x="141" y="163"/>
                    </a:cubicBezTo>
                    <a:cubicBezTo>
                      <a:pt x="139" y="165"/>
                      <a:pt x="138" y="167"/>
                      <a:pt x="137" y="169"/>
                    </a:cubicBezTo>
                    <a:cubicBezTo>
                      <a:pt x="136" y="172"/>
                      <a:pt x="136" y="174"/>
                      <a:pt x="137" y="177"/>
                    </a:cubicBezTo>
                    <a:cubicBezTo>
                      <a:pt x="138" y="179"/>
                      <a:pt x="140" y="181"/>
                      <a:pt x="141" y="183"/>
                    </a:cubicBezTo>
                    <a:close/>
                    <a:moveTo>
                      <a:pt x="267" y="189"/>
                    </a:moveTo>
                    <a:cubicBezTo>
                      <a:pt x="268" y="188"/>
                      <a:pt x="268" y="184"/>
                      <a:pt x="269" y="182"/>
                    </a:cubicBezTo>
                    <a:cubicBezTo>
                      <a:pt x="269" y="181"/>
                      <a:pt x="265" y="178"/>
                      <a:pt x="264" y="179"/>
                    </a:cubicBezTo>
                    <a:cubicBezTo>
                      <a:pt x="263" y="180"/>
                      <a:pt x="262" y="181"/>
                      <a:pt x="261" y="181"/>
                    </a:cubicBezTo>
                    <a:cubicBezTo>
                      <a:pt x="260" y="182"/>
                      <a:pt x="258" y="180"/>
                      <a:pt x="257" y="182"/>
                    </a:cubicBezTo>
                    <a:cubicBezTo>
                      <a:pt x="257" y="183"/>
                      <a:pt x="258" y="184"/>
                      <a:pt x="259" y="185"/>
                    </a:cubicBezTo>
                    <a:cubicBezTo>
                      <a:pt x="260" y="187"/>
                      <a:pt x="265" y="191"/>
                      <a:pt x="267" y="189"/>
                    </a:cubicBezTo>
                    <a:close/>
                    <a:moveTo>
                      <a:pt x="152" y="138"/>
                    </a:moveTo>
                    <a:cubicBezTo>
                      <a:pt x="152" y="139"/>
                      <a:pt x="151" y="140"/>
                      <a:pt x="151" y="140"/>
                    </a:cubicBezTo>
                    <a:cubicBezTo>
                      <a:pt x="150" y="142"/>
                      <a:pt x="152" y="142"/>
                      <a:pt x="154" y="142"/>
                    </a:cubicBezTo>
                    <a:cubicBezTo>
                      <a:pt x="155" y="142"/>
                      <a:pt x="156" y="142"/>
                      <a:pt x="156" y="141"/>
                    </a:cubicBezTo>
                    <a:cubicBezTo>
                      <a:pt x="155" y="140"/>
                      <a:pt x="154" y="139"/>
                      <a:pt x="154" y="138"/>
                    </a:cubicBezTo>
                    <a:cubicBezTo>
                      <a:pt x="153" y="137"/>
                      <a:pt x="154" y="135"/>
                      <a:pt x="153" y="134"/>
                    </a:cubicBezTo>
                    <a:cubicBezTo>
                      <a:pt x="152" y="133"/>
                      <a:pt x="151" y="133"/>
                      <a:pt x="150" y="134"/>
                    </a:cubicBezTo>
                    <a:cubicBezTo>
                      <a:pt x="149" y="134"/>
                      <a:pt x="150" y="136"/>
                      <a:pt x="151" y="137"/>
                    </a:cubicBezTo>
                    <a:cubicBezTo>
                      <a:pt x="151" y="138"/>
                      <a:pt x="151" y="138"/>
                      <a:pt x="152" y="138"/>
                    </a:cubicBezTo>
                    <a:close/>
                    <a:moveTo>
                      <a:pt x="250" y="181"/>
                    </a:moveTo>
                    <a:cubicBezTo>
                      <a:pt x="249" y="180"/>
                      <a:pt x="247" y="178"/>
                      <a:pt x="246" y="177"/>
                    </a:cubicBezTo>
                    <a:cubicBezTo>
                      <a:pt x="245" y="176"/>
                      <a:pt x="243" y="174"/>
                      <a:pt x="242" y="175"/>
                    </a:cubicBezTo>
                    <a:cubicBezTo>
                      <a:pt x="242" y="175"/>
                      <a:pt x="242" y="177"/>
                      <a:pt x="243" y="178"/>
                    </a:cubicBezTo>
                    <a:cubicBezTo>
                      <a:pt x="244" y="179"/>
                      <a:pt x="245" y="180"/>
                      <a:pt x="246" y="181"/>
                    </a:cubicBezTo>
                    <a:cubicBezTo>
                      <a:pt x="247" y="183"/>
                      <a:pt x="248" y="184"/>
                      <a:pt x="249" y="186"/>
                    </a:cubicBezTo>
                    <a:cubicBezTo>
                      <a:pt x="250" y="187"/>
                      <a:pt x="255" y="193"/>
                      <a:pt x="263" y="195"/>
                    </a:cubicBezTo>
                    <a:cubicBezTo>
                      <a:pt x="265" y="196"/>
                      <a:pt x="266" y="195"/>
                      <a:pt x="265" y="194"/>
                    </a:cubicBezTo>
                    <a:cubicBezTo>
                      <a:pt x="256" y="190"/>
                      <a:pt x="252" y="182"/>
                      <a:pt x="250" y="181"/>
                    </a:cubicBezTo>
                    <a:close/>
                    <a:moveTo>
                      <a:pt x="193" y="120"/>
                    </a:moveTo>
                    <a:cubicBezTo>
                      <a:pt x="194" y="119"/>
                      <a:pt x="189" y="119"/>
                      <a:pt x="193" y="117"/>
                    </a:cubicBezTo>
                    <a:cubicBezTo>
                      <a:pt x="193" y="117"/>
                      <a:pt x="198" y="114"/>
                      <a:pt x="197" y="114"/>
                    </a:cubicBezTo>
                    <a:cubicBezTo>
                      <a:pt x="195" y="113"/>
                      <a:pt x="189" y="117"/>
                      <a:pt x="189" y="120"/>
                    </a:cubicBezTo>
                    <a:cubicBezTo>
                      <a:pt x="189" y="121"/>
                      <a:pt x="192" y="121"/>
                      <a:pt x="193" y="120"/>
                    </a:cubicBezTo>
                    <a:close/>
                    <a:moveTo>
                      <a:pt x="279" y="189"/>
                    </a:moveTo>
                    <a:cubicBezTo>
                      <a:pt x="279" y="190"/>
                      <a:pt x="282" y="193"/>
                      <a:pt x="283" y="194"/>
                    </a:cubicBezTo>
                    <a:cubicBezTo>
                      <a:pt x="284" y="195"/>
                      <a:pt x="285" y="195"/>
                      <a:pt x="286" y="196"/>
                    </a:cubicBezTo>
                    <a:cubicBezTo>
                      <a:pt x="288" y="198"/>
                      <a:pt x="290" y="201"/>
                      <a:pt x="292" y="201"/>
                    </a:cubicBezTo>
                    <a:cubicBezTo>
                      <a:pt x="293" y="201"/>
                      <a:pt x="297" y="203"/>
                      <a:pt x="298" y="204"/>
                    </a:cubicBezTo>
                    <a:cubicBezTo>
                      <a:pt x="299" y="204"/>
                      <a:pt x="301" y="205"/>
                      <a:pt x="301" y="204"/>
                    </a:cubicBezTo>
                    <a:cubicBezTo>
                      <a:pt x="302" y="203"/>
                      <a:pt x="300" y="202"/>
                      <a:pt x="299" y="202"/>
                    </a:cubicBezTo>
                    <a:cubicBezTo>
                      <a:pt x="298" y="201"/>
                      <a:pt x="293" y="193"/>
                      <a:pt x="289" y="193"/>
                    </a:cubicBezTo>
                    <a:cubicBezTo>
                      <a:pt x="286" y="193"/>
                      <a:pt x="284" y="192"/>
                      <a:pt x="283" y="191"/>
                    </a:cubicBezTo>
                    <a:cubicBezTo>
                      <a:pt x="283" y="190"/>
                      <a:pt x="281" y="188"/>
                      <a:pt x="279" y="189"/>
                    </a:cubicBezTo>
                    <a:close/>
                    <a:moveTo>
                      <a:pt x="165" y="123"/>
                    </a:moveTo>
                    <a:cubicBezTo>
                      <a:pt x="165" y="123"/>
                      <a:pt x="165" y="123"/>
                      <a:pt x="165" y="123"/>
                    </a:cubicBezTo>
                    <a:cubicBezTo>
                      <a:pt x="167" y="123"/>
                      <a:pt x="167" y="121"/>
                      <a:pt x="168" y="121"/>
                    </a:cubicBezTo>
                    <a:cubicBezTo>
                      <a:pt x="169" y="121"/>
                      <a:pt x="170" y="122"/>
                      <a:pt x="171" y="121"/>
                    </a:cubicBezTo>
                    <a:cubicBezTo>
                      <a:pt x="171" y="120"/>
                      <a:pt x="170" y="120"/>
                      <a:pt x="171" y="119"/>
                    </a:cubicBezTo>
                    <a:cubicBezTo>
                      <a:pt x="171" y="119"/>
                      <a:pt x="172" y="118"/>
                      <a:pt x="172" y="118"/>
                    </a:cubicBezTo>
                    <a:cubicBezTo>
                      <a:pt x="172" y="117"/>
                      <a:pt x="170" y="117"/>
                      <a:pt x="169" y="118"/>
                    </a:cubicBezTo>
                    <a:cubicBezTo>
                      <a:pt x="168" y="118"/>
                      <a:pt x="167" y="118"/>
                      <a:pt x="165" y="119"/>
                    </a:cubicBezTo>
                    <a:cubicBezTo>
                      <a:pt x="165" y="119"/>
                      <a:pt x="165" y="119"/>
                      <a:pt x="165" y="119"/>
                    </a:cubicBezTo>
                    <a:cubicBezTo>
                      <a:pt x="164" y="119"/>
                      <a:pt x="163" y="119"/>
                      <a:pt x="162" y="120"/>
                    </a:cubicBezTo>
                    <a:cubicBezTo>
                      <a:pt x="162" y="120"/>
                      <a:pt x="165" y="122"/>
                      <a:pt x="165" y="123"/>
                    </a:cubicBezTo>
                    <a:close/>
                    <a:moveTo>
                      <a:pt x="144" y="128"/>
                    </a:moveTo>
                    <a:cubicBezTo>
                      <a:pt x="145" y="127"/>
                      <a:pt x="147" y="127"/>
                      <a:pt x="146" y="126"/>
                    </a:cubicBezTo>
                    <a:cubicBezTo>
                      <a:pt x="144" y="124"/>
                      <a:pt x="143" y="125"/>
                      <a:pt x="141" y="125"/>
                    </a:cubicBezTo>
                    <a:cubicBezTo>
                      <a:pt x="140" y="124"/>
                      <a:pt x="138" y="125"/>
                      <a:pt x="140" y="126"/>
                    </a:cubicBezTo>
                    <a:cubicBezTo>
                      <a:pt x="141" y="128"/>
                      <a:pt x="143" y="128"/>
                      <a:pt x="144" y="128"/>
                    </a:cubicBezTo>
                    <a:close/>
                    <a:moveTo>
                      <a:pt x="270" y="250"/>
                    </a:moveTo>
                    <a:cubicBezTo>
                      <a:pt x="267" y="249"/>
                      <a:pt x="263" y="250"/>
                      <a:pt x="260" y="248"/>
                    </a:cubicBezTo>
                    <a:cubicBezTo>
                      <a:pt x="255" y="245"/>
                      <a:pt x="274" y="246"/>
                      <a:pt x="269" y="244"/>
                    </a:cubicBezTo>
                    <a:cubicBezTo>
                      <a:pt x="260" y="239"/>
                      <a:pt x="250" y="236"/>
                      <a:pt x="241" y="234"/>
                    </a:cubicBezTo>
                    <a:cubicBezTo>
                      <a:pt x="238" y="234"/>
                      <a:pt x="235" y="235"/>
                      <a:pt x="232" y="236"/>
                    </a:cubicBezTo>
                    <a:cubicBezTo>
                      <a:pt x="221" y="238"/>
                      <a:pt x="209" y="244"/>
                      <a:pt x="197" y="245"/>
                    </a:cubicBezTo>
                    <a:cubicBezTo>
                      <a:pt x="194" y="245"/>
                      <a:pt x="190" y="245"/>
                      <a:pt x="187" y="247"/>
                    </a:cubicBezTo>
                    <a:cubicBezTo>
                      <a:pt x="186" y="247"/>
                      <a:pt x="185" y="249"/>
                      <a:pt x="183" y="250"/>
                    </a:cubicBezTo>
                    <a:cubicBezTo>
                      <a:pt x="179" y="253"/>
                      <a:pt x="171" y="253"/>
                      <a:pt x="166" y="254"/>
                    </a:cubicBezTo>
                    <a:cubicBezTo>
                      <a:pt x="165" y="254"/>
                      <a:pt x="165" y="254"/>
                      <a:pt x="165" y="254"/>
                    </a:cubicBezTo>
                    <a:cubicBezTo>
                      <a:pt x="159" y="253"/>
                      <a:pt x="152" y="252"/>
                      <a:pt x="146" y="251"/>
                    </a:cubicBezTo>
                    <a:cubicBezTo>
                      <a:pt x="141" y="249"/>
                      <a:pt x="137" y="251"/>
                      <a:pt x="133" y="252"/>
                    </a:cubicBezTo>
                    <a:cubicBezTo>
                      <a:pt x="126" y="252"/>
                      <a:pt x="110" y="249"/>
                      <a:pt x="106" y="242"/>
                    </a:cubicBezTo>
                    <a:cubicBezTo>
                      <a:pt x="105" y="240"/>
                      <a:pt x="104" y="240"/>
                      <a:pt x="103" y="237"/>
                    </a:cubicBezTo>
                    <a:cubicBezTo>
                      <a:pt x="102" y="236"/>
                      <a:pt x="99" y="238"/>
                      <a:pt x="101" y="242"/>
                    </a:cubicBezTo>
                    <a:cubicBezTo>
                      <a:pt x="102" y="245"/>
                      <a:pt x="94" y="242"/>
                      <a:pt x="89" y="241"/>
                    </a:cubicBezTo>
                    <a:cubicBezTo>
                      <a:pt x="86" y="241"/>
                      <a:pt x="83" y="241"/>
                      <a:pt x="81" y="241"/>
                    </a:cubicBezTo>
                    <a:cubicBezTo>
                      <a:pt x="73" y="243"/>
                      <a:pt x="65" y="246"/>
                      <a:pt x="57" y="247"/>
                    </a:cubicBezTo>
                    <a:cubicBezTo>
                      <a:pt x="54" y="248"/>
                      <a:pt x="50" y="253"/>
                      <a:pt x="47" y="254"/>
                    </a:cubicBezTo>
                    <a:cubicBezTo>
                      <a:pt x="42" y="255"/>
                      <a:pt x="39" y="259"/>
                      <a:pt x="35" y="262"/>
                    </a:cubicBezTo>
                    <a:cubicBezTo>
                      <a:pt x="38" y="261"/>
                      <a:pt x="41" y="261"/>
                      <a:pt x="44" y="260"/>
                    </a:cubicBezTo>
                    <a:cubicBezTo>
                      <a:pt x="59" y="257"/>
                      <a:pt x="74" y="254"/>
                      <a:pt x="88" y="251"/>
                    </a:cubicBezTo>
                    <a:cubicBezTo>
                      <a:pt x="88" y="251"/>
                      <a:pt x="88" y="251"/>
                      <a:pt x="88" y="251"/>
                    </a:cubicBezTo>
                    <a:cubicBezTo>
                      <a:pt x="118" y="257"/>
                      <a:pt x="134" y="261"/>
                      <a:pt x="165" y="268"/>
                    </a:cubicBezTo>
                    <a:cubicBezTo>
                      <a:pt x="165" y="268"/>
                      <a:pt x="165" y="268"/>
                      <a:pt x="165" y="268"/>
                    </a:cubicBezTo>
                    <a:cubicBezTo>
                      <a:pt x="191" y="262"/>
                      <a:pt x="217" y="256"/>
                      <a:pt x="243" y="251"/>
                    </a:cubicBezTo>
                    <a:cubicBezTo>
                      <a:pt x="255" y="253"/>
                      <a:pt x="268" y="256"/>
                      <a:pt x="281" y="259"/>
                    </a:cubicBezTo>
                    <a:cubicBezTo>
                      <a:pt x="280" y="256"/>
                      <a:pt x="273" y="251"/>
                      <a:pt x="270" y="250"/>
                    </a:cubicBezTo>
                    <a:close/>
                    <a:moveTo>
                      <a:pt x="273" y="182"/>
                    </a:moveTo>
                    <a:cubicBezTo>
                      <a:pt x="274" y="182"/>
                      <a:pt x="277" y="179"/>
                      <a:pt x="277" y="178"/>
                    </a:cubicBezTo>
                    <a:cubicBezTo>
                      <a:pt x="276" y="177"/>
                      <a:pt x="271" y="174"/>
                      <a:pt x="270" y="173"/>
                    </a:cubicBezTo>
                    <a:cubicBezTo>
                      <a:pt x="270" y="173"/>
                      <a:pt x="269" y="173"/>
                      <a:pt x="268" y="172"/>
                    </a:cubicBezTo>
                    <a:cubicBezTo>
                      <a:pt x="267" y="170"/>
                      <a:pt x="269" y="169"/>
                      <a:pt x="267" y="167"/>
                    </a:cubicBezTo>
                    <a:cubicBezTo>
                      <a:pt x="266" y="167"/>
                      <a:pt x="266" y="170"/>
                      <a:pt x="266" y="173"/>
                    </a:cubicBezTo>
                    <a:cubicBezTo>
                      <a:pt x="267" y="177"/>
                      <a:pt x="272" y="182"/>
                      <a:pt x="273" y="182"/>
                    </a:cubicBezTo>
                    <a:close/>
                    <a:moveTo>
                      <a:pt x="293" y="223"/>
                    </a:moveTo>
                    <a:cubicBezTo>
                      <a:pt x="295" y="222"/>
                      <a:pt x="297" y="220"/>
                      <a:pt x="296" y="216"/>
                    </a:cubicBezTo>
                    <a:cubicBezTo>
                      <a:pt x="295" y="214"/>
                      <a:pt x="292" y="211"/>
                      <a:pt x="291" y="209"/>
                    </a:cubicBezTo>
                    <a:cubicBezTo>
                      <a:pt x="290" y="208"/>
                      <a:pt x="291" y="205"/>
                      <a:pt x="287" y="201"/>
                    </a:cubicBezTo>
                    <a:cubicBezTo>
                      <a:pt x="286" y="198"/>
                      <a:pt x="286" y="203"/>
                      <a:pt x="286" y="203"/>
                    </a:cubicBezTo>
                    <a:cubicBezTo>
                      <a:pt x="286" y="205"/>
                      <a:pt x="286" y="208"/>
                      <a:pt x="283" y="206"/>
                    </a:cubicBezTo>
                    <a:cubicBezTo>
                      <a:pt x="282" y="205"/>
                      <a:pt x="281" y="201"/>
                      <a:pt x="279" y="200"/>
                    </a:cubicBezTo>
                    <a:cubicBezTo>
                      <a:pt x="278" y="199"/>
                      <a:pt x="276" y="198"/>
                      <a:pt x="275" y="199"/>
                    </a:cubicBezTo>
                    <a:cubicBezTo>
                      <a:pt x="275" y="200"/>
                      <a:pt x="275" y="202"/>
                      <a:pt x="273" y="201"/>
                    </a:cubicBezTo>
                    <a:cubicBezTo>
                      <a:pt x="272" y="201"/>
                      <a:pt x="272" y="200"/>
                      <a:pt x="270" y="200"/>
                    </a:cubicBezTo>
                    <a:cubicBezTo>
                      <a:pt x="269" y="200"/>
                      <a:pt x="263" y="202"/>
                      <a:pt x="259" y="207"/>
                    </a:cubicBezTo>
                    <a:cubicBezTo>
                      <a:pt x="256" y="210"/>
                      <a:pt x="256" y="216"/>
                      <a:pt x="257" y="217"/>
                    </a:cubicBezTo>
                    <a:cubicBezTo>
                      <a:pt x="257" y="218"/>
                      <a:pt x="259" y="218"/>
                      <a:pt x="259" y="218"/>
                    </a:cubicBezTo>
                    <a:cubicBezTo>
                      <a:pt x="261" y="218"/>
                      <a:pt x="262" y="218"/>
                      <a:pt x="264" y="218"/>
                    </a:cubicBezTo>
                    <a:cubicBezTo>
                      <a:pt x="266" y="218"/>
                      <a:pt x="267" y="216"/>
                      <a:pt x="270" y="217"/>
                    </a:cubicBezTo>
                    <a:cubicBezTo>
                      <a:pt x="272" y="217"/>
                      <a:pt x="273" y="218"/>
                      <a:pt x="274" y="218"/>
                    </a:cubicBezTo>
                    <a:cubicBezTo>
                      <a:pt x="276" y="219"/>
                      <a:pt x="282" y="227"/>
                      <a:pt x="283" y="227"/>
                    </a:cubicBezTo>
                    <a:cubicBezTo>
                      <a:pt x="284" y="226"/>
                      <a:pt x="285" y="228"/>
                      <a:pt x="286" y="228"/>
                    </a:cubicBezTo>
                    <a:cubicBezTo>
                      <a:pt x="288" y="227"/>
                      <a:pt x="289" y="228"/>
                      <a:pt x="290" y="227"/>
                    </a:cubicBezTo>
                    <a:cubicBezTo>
                      <a:pt x="291" y="225"/>
                      <a:pt x="291" y="224"/>
                      <a:pt x="293" y="223"/>
                    </a:cubicBezTo>
                    <a:close/>
                    <a:moveTo>
                      <a:pt x="342" y="290"/>
                    </a:moveTo>
                    <a:cubicBezTo>
                      <a:pt x="342" y="290"/>
                      <a:pt x="277" y="277"/>
                      <a:pt x="248" y="270"/>
                    </a:cubicBezTo>
                    <a:cubicBezTo>
                      <a:pt x="220" y="277"/>
                      <a:pt x="171" y="287"/>
                      <a:pt x="171" y="287"/>
                    </a:cubicBezTo>
                    <a:cubicBezTo>
                      <a:pt x="171" y="287"/>
                      <a:pt x="122" y="277"/>
                      <a:pt x="93" y="270"/>
                    </a:cubicBezTo>
                    <a:cubicBezTo>
                      <a:pt x="64" y="277"/>
                      <a:pt x="0" y="290"/>
                      <a:pt x="0" y="290"/>
                    </a:cubicBezTo>
                    <a:cubicBezTo>
                      <a:pt x="29" y="101"/>
                      <a:pt x="29" y="101"/>
                      <a:pt x="29" y="101"/>
                    </a:cubicBezTo>
                    <a:cubicBezTo>
                      <a:pt x="30" y="100"/>
                      <a:pt x="30" y="100"/>
                      <a:pt x="30" y="100"/>
                    </a:cubicBezTo>
                    <a:cubicBezTo>
                      <a:pt x="18" y="85"/>
                      <a:pt x="13" y="72"/>
                      <a:pt x="13" y="56"/>
                    </a:cubicBezTo>
                    <a:cubicBezTo>
                      <a:pt x="13" y="25"/>
                      <a:pt x="38" y="0"/>
                      <a:pt x="69" y="0"/>
                    </a:cubicBezTo>
                    <a:cubicBezTo>
                      <a:pt x="100" y="0"/>
                      <a:pt x="125" y="25"/>
                      <a:pt x="125" y="56"/>
                    </a:cubicBezTo>
                    <a:cubicBezTo>
                      <a:pt x="125" y="66"/>
                      <a:pt x="123" y="75"/>
                      <a:pt x="118" y="84"/>
                    </a:cubicBezTo>
                    <a:cubicBezTo>
                      <a:pt x="132" y="88"/>
                      <a:pt x="155" y="94"/>
                      <a:pt x="171" y="98"/>
                    </a:cubicBezTo>
                    <a:cubicBezTo>
                      <a:pt x="195" y="92"/>
                      <a:pt x="235" y="81"/>
                      <a:pt x="235" y="81"/>
                    </a:cubicBezTo>
                    <a:cubicBezTo>
                      <a:pt x="312" y="101"/>
                      <a:pt x="312" y="101"/>
                      <a:pt x="312" y="101"/>
                    </a:cubicBezTo>
                    <a:lnTo>
                      <a:pt x="342" y="290"/>
                    </a:lnTo>
                    <a:close/>
                    <a:moveTo>
                      <a:pt x="69" y="127"/>
                    </a:moveTo>
                    <a:cubicBezTo>
                      <a:pt x="101" y="93"/>
                      <a:pt x="114" y="78"/>
                      <a:pt x="114" y="56"/>
                    </a:cubicBezTo>
                    <a:cubicBezTo>
                      <a:pt x="114" y="32"/>
                      <a:pt x="94" y="11"/>
                      <a:pt x="69" y="11"/>
                    </a:cubicBezTo>
                    <a:cubicBezTo>
                      <a:pt x="44" y="11"/>
                      <a:pt x="24" y="32"/>
                      <a:pt x="24" y="56"/>
                    </a:cubicBezTo>
                    <a:cubicBezTo>
                      <a:pt x="24" y="78"/>
                      <a:pt x="37" y="93"/>
                      <a:pt x="69" y="127"/>
                    </a:cubicBezTo>
                    <a:close/>
                    <a:moveTo>
                      <a:pt x="328" y="276"/>
                    </a:moveTo>
                    <a:cubicBezTo>
                      <a:pt x="319" y="220"/>
                      <a:pt x="311" y="165"/>
                      <a:pt x="302" y="110"/>
                    </a:cubicBezTo>
                    <a:cubicBezTo>
                      <a:pt x="275" y="103"/>
                      <a:pt x="261" y="100"/>
                      <a:pt x="235" y="93"/>
                    </a:cubicBezTo>
                    <a:cubicBezTo>
                      <a:pt x="210" y="100"/>
                      <a:pt x="197" y="103"/>
                      <a:pt x="171" y="110"/>
                    </a:cubicBezTo>
                    <a:cubicBezTo>
                      <a:pt x="147" y="103"/>
                      <a:pt x="134" y="100"/>
                      <a:pt x="112" y="94"/>
                    </a:cubicBezTo>
                    <a:cubicBezTo>
                      <a:pt x="110" y="97"/>
                      <a:pt x="108" y="99"/>
                      <a:pt x="106" y="102"/>
                    </a:cubicBezTo>
                    <a:cubicBezTo>
                      <a:pt x="107" y="102"/>
                      <a:pt x="107" y="102"/>
                      <a:pt x="108" y="102"/>
                    </a:cubicBezTo>
                    <a:cubicBezTo>
                      <a:pt x="112" y="102"/>
                      <a:pt x="114" y="105"/>
                      <a:pt x="117" y="106"/>
                    </a:cubicBezTo>
                    <a:cubicBezTo>
                      <a:pt x="128" y="109"/>
                      <a:pt x="134" y="105"/>
                      <a:pt x="145" y="113"/>
                    </a:cubicBezTo>
                    <a:cubicBezTo>
                      <a:pt x="147" y="114"/>
                      <a:pt x="147" y="116"/>
                      <a:pt x="147" y="116"/>
                    </a:cubicBezTo>
                    <a:cubicBezTo>
                      <a:pt x="144" y="118"/>
                      <a:pt x="142" y="122"/>
                      <a:pt x="138" y="123"/>
                    </a:cubicBezTo>
                    <a:cubicBezTo>
                      <a:pt x="134" y="123"/>
                      <a:pt x="128" y="128"/>
                      <a:pt x="125" y="130"/>
                    </a:cubicBezTo>
                    <a:cubicBezTo>
                      <a:pt x="123" y="131"/>
                      <a:pt x="122" y="132"/>
                      <a:pt x="120" y="130"/>
                    </a:cubicBezTo>
                    <a:cubicBezTo>
                      <a:pt x="119" y="128"/>
                      <a:pt x="120" y="120"/>
                      <a:pt x="120" y="118"/>
                    </a:cubicBezTo>
                    <a:cubicBezTo>
                      <a:pt x="121" y="116"/>
                      <a:pt x="123" y="113"/>
                      <a:pt x="120" y="112"/>
                    </a:cubicBezTo>
                    <a:cubicBezTo>
                      <a:pt x="119" y="111"/>
                      <a:pt x="117" y="111"/>
                      <a:pt x="116" y="110"/>
                    </a:cubicBezTo>
                    <a:cubicBezTo>
                      <a:pt x="115" y="109"/>
                      <a:pt x="113" y="108"/>
                      <a:pt x="113" y="108"/>
                    </a:cubicBezTo>
                    <a:cubicBezTo>
                      <a:pt x="112" y="108"/>
                      <a:pt x="108" y="109"/>
                      <a:pt x="109" y="111"/>
                    </a:cubicBezTo>
                    <a:cubicBezTo>
                      <a:pt x="109" y="112"/>
                      <a:pt x="113" y="113"/>
                      <a:pt x="112" y="115"/>
                    </a:cubicBezTo>
                    <a:cubicBezTo>
                      <a:pt x="112" y="117"/>
                      <a:pt x="115" y="117"/>
                      <a:pt x="114" y="118"/>
                    </a:cubicBezTo>
                    <a:cubicBezTo>
                      <a:pt x="113" y="121"/>
                      <a:pt x="112" y="117"/>
                      <a:pt x="111" y="119"/>
                    </a:cubicBezTo>
                    <a:cubicBezTo>
                      <a:pt x="111" y="120"/>
                      <a:pt x="110" y="120"/>
                      <a:pt x="110" y="120"/>
                    </a:cubicBezTo>
                    <a:cubicBezTo>
                      <a:pt x="108" y="121"/>
                      <a:pt x="107" y="119"/>
                      <a:pt x="106" y="118"/>
                    </a:cubicBezTo>
                    <a:cubicBezTo>
                      <a:pt x="106" y="118"/>
                      <a:pt x="103" y="116"/>
                      <a:pt x="104" y="116"/>
                    </a:cubicBezTo>
                    <a:cubicBezTo>
                      <a:pt x="105" y="116"/>
                      <a:pt x="106" y="116"/>
                      <a:pt x="106" y="114"/>
                    </a:cubicBezTo>
                    <a:cubicBezTo>
                      <a:pt x="104" y="109"/>
                      <a:pt x="100" y="117"/>
                      <a:pt x="99" y="117"/>
                    </a:cubicBezTo>
                    <a:cubicBezTo>
                      <a:pt x="99" y="117"/>
                      <a:pt x="91" y="120"/>
                      <a:pt x="90" y="121"/>
                    </a:cubicBezTo>
                    <a:cubicBezTo>
                      <a:pt x="90" y="121"/>
                      <a:pt x="90" y="121"/>
                      <a:pt x="90" y="121"/>
                    </a:cubicBezTo>
                    <a:cubicBezTo>
                      <a:pt x="89" y="122"/>
                      <a:pt x="88" y="123"/>
                      <a:pt x="87" y="124"/>
                    </a:cubicBezTo>
                    <a:cubicBezTo>
                      <a:pt x="87" y="124"/>
                      <a:pt x="88" y="125"/>
                      <a:pt x="88" y="125"/>
                    </a:cubicBezTo>
                    <a:cubicBezTo>
                      <a:pt x="92" y="127"/>
                      <a:pt x="99" y="120"/>
                      <a:pt x="99" y="120"/>
                    </a:cubicBezTo>
                    <a:cubicBezTo>
                      <a:pt x="99" y="119"/>
                      <a:pt x="100" y="119"/>
                      <a:pt x="100" y="118"/>
                    </a:cubicBezTo>
                    <a:cubicBezTo>
                      <a:pt x="101" y="117"/>
                      <a:pt x="103" y="118"/>
                      <a:pt x="104" y="119"/>
                    </a:cubicBezTo>
                    <a:cubicBezTo>
                      <a:pt x="105" y="120"/>
                      <a:pt x="105" y="120"/>
                      <a:pt x="105" y="122"/>
                    </a:cubicBezTo>
                    <a:cubicBezTo>
                      <a:pt x="105" y="123"/>
                      <a:pt x="107" y="121"/>
                      <a:pt x="108" y="121"/>
                    </a:cubicBezTo>
                    <a:cubicBezTo>
                      <a:pt x="114" y="126"/>
                      <a:pt x="111" y="134"/>
                      <a:pt x="112" y="136"/>
                    </a:cubicBezTo>
                    <a:cubicBezTo>
                      <a:pt x="112" y="138"/>
                      <a:pt x="111" y="138"/>
                      <a:pt x="109" y="137"/>
                    </a:cubicBezTo>
                    <a:cubicBezTo>
                      <a:pt x="104" y="134"/>
                      <a:pt x="92" y="134"/>
                      <a:pt x="82" y="151"/>
                    </a:cubicBezTo>
                    <a:cubicBezTo>
                      <a:pt x="80" y="153"/>
                      <a:pt x="81" y="154"/>
                      <a:pt x="81" y="156"/>
                    </a:cubicBezTo>
                    <a:cubicBezTo>
                      <a:pt x="81" y="157"/>
                      <a:pt x="79" y="159"/>
                      <a:pt x="78" y="157"/>
                    </a:cubicBezTo>
                    <a:cubicBezTo>
                      <a:pt x="77" y="156"/>
                      <a:pt x="78" y="154"/>
                      <a:pt x="75" y="155"/>
                    </a:cubicBezTo>
                    <a:cubicBezTo>
                      <a:pt x="74" y="155"/>
                      <a:pt x="72" y="155"/>
                      <a:pt x="70" y="156"/>
                    </a:cubicBezTo>
                    <a:cubicBezTo>
                      <a:pt x="67" y="157"/>
                      <a:pt x="65" y="159"/>
                      <a:pt x="64" y="162"/>
                    </a:cubicBezTo>
                    <a:cubicBezTo>
                      <a:pt x="64" y="163"/>
                      <a:pt x="67" y="166"/>
                      <a:pt x="69" y="166"/>
                    </a:cubicBezTo>
                    <a:cubicBezTo>
                      <a:pt x="75" y="166"/>
                      <a:pt x="75" y="171"/>
                      <a:pt x="75" y="173"/>
                    </a:cubicBezTo>
                    <a:cubicBezTo>
                      <a:pt x="76" y="179"/>
                      <a:pt x="73" y="181"/>
                      <a:pt x="70" y="176"/>
                    </a:cubicBezTo>
                    <a:cubicBezTo>
                      <a:pt x="69" y="174"/>
                      <a:pt x="66" y="174"/>
                      <a:pt x="64" y="173"/>
                    </a:cubicBezTo>
                    <a:cubicBezTo>
                      <a:pt x="62" y="172"/>
                      <a:pt x="46" y="168"/>
                      <a:pt x="46" y="156"/>
                    </a:cubicBezTo>
                    <a:cubicBezTo>
                      <a:pt x="46" y="152"/>
                      <a:pt x="49" y="147"/>
                      <a:pt x="51" y="145"/>
                    </a:cubicBezTo>
                    <a:cubicBezTo>
                      <a:pt x="54" y="142"/>
                      <a:pt x="54" y="135"/>
                      <a:pt x="54" y="134"/>
                    </a:cubicBezTo>
                    <a:cubicBezTo>
                      <a:pt x="53" y="132"/>
                      <a:pt x="52" y="131"/>
                      <a:pt x="50" y="131"/>
                    </a:cubicBezTo>
                    <a:cubicBezTo>
                      <a:pt x="47" y="132"/>
                      <a:pt x="44" y="134"/>
                      <a:pt x="40" y="135"/>
                    </a:cubicBezTo>
                    <a:cubicBezTo>
                      <a:pt x="39" y="135"/>
                      <a:pt x="35" y="136"/>
                      <a:pt x="36" y="134"/>
                    </a:cubicBezTo>
                    <a:cubicBezTo>
                      <a:pt x="36" y="133"/>
                      <a:pt x="38" y="127"/>
                      <a:pt x="48" y="122"/>
                    </a:cubicBezTo>
                    <a:cubicBezTo>
                      <a:pt x="45" y="118"/>
                      <a:pt x="42" y="115"/>
                      <a:pt x="39" y="111"/>
                    </a:cubicBezTo>
                    <a:cubicBezTo>
                      <a:pt x="31" y="166"/>
                      <a:pt x="22" y="221"/>
                      <a:pt x="13" y="276"/>
                    </a:cubicBezTo>
                    <a:cubicBezTo>
                      <a:pt x="46" y="269"/>
                      <a:pt x="62" y="265"/>
                      <a:pt x="93" y="259"/>
                    </a:cubicBezTo>
                    <a:cubicBezTo>
                      <a:pt x="124" y="265"/>
                      <a:pt x="139" y="269"/>
                      <a:pt x="171" y="276"/>
                    </a:cubicBezTo>
                    <a:cubicBezTo>
                      <a:pt x="202" y="269"/>
                      <a:pt x="218" y="265"/>
                      <a:pt x="248" y="259"/>
                    </a:cubicBezTo>
                    <a:cubicBezTo>
                      <a:pt x="280" y="265"/>
                      <a:pt x="296" y="269"/>
                      <a:pt x="328" y="276"/>
                    </a:cubicBezTo>
                    <a:close/>
                    <a:moveTo>
                      <a:pt x="304" y="230"/>
                    </a:moveTo>
                    <a:cubicBezTo>
                      <a:pt x="301" y="231"/>
                      <a:pt x="297" y="240"/>
                      <a:pt x="293" y="240"/>
                    </a:cubicBezTo>
                    <a:cubicBezTo>
                      <a:pt x="292" y="241"/>
                      <a:pt x="290" y="241"/>
                      <a:pt x="290" y="242"/>
                    </a:cubicBezTo>
                    <a:cubicBezTo>
                      <a:pt x="289" y="243"/>
                      <a:pt x="291" y="243"/>
                      <a:pt x="292" y="243"/>
                    </a:cubicBezTo>
                    <a:cubicBezTo>
                      <a:pt x="295" y="244"/>
                      <a:pt x="296" y="243"/>
                      <a:pt x="298" y="242"/>
                    </a:cubicBezTo>
                    <a:cubicBezTo>
                      <a:pt x="299" y="242"/>
                      <a:pt x="301" y="241"/>
                      <a:pt x="301" y="240"/>
                    </a:cubicBezTo>
                    <a:cubicBezTo>
                      <a:pt x="309" y="235"/>
                      <a:pt x="306" y="230"/>
                      <a:pt x="304" y="230"/>
                    </a:cubicBezTo>
                    <a:close/>
                    <a:moveTo>
                      <a:pt x="81" y="199"/>
                    </a:moveTo>
                    <a:cubicBezTo>
                      <a:pt x="84" y="200"/>
                      <a:pt x="85" y="201"/>
                      <a:pt x="85" y="203"/>
                    </a:cubicBezTo>
                    <a:cubicBezTo>
                      <a:pt x="85" y="205"/>
                      <a:pt x="81" y="215"/>
                      <a:pt x="84" y="221"/>
                    </a:cubicBezTo>
                    <a:cubicBezTo>
                      <a:pt x="85" y="222"/>
                      <a:pt x="88" y="229"/>
                      <a:pt x="90" y="230"/>
                    </a:cubicBezTo>
                    <a:cubicBezTo>
                      <a:pt x="91" y="230"/>
                      <a:pt x="91" y="231"/>
                      <a:pt x="92" y="231"/>
                    </a:cubicBezTo>
                    <a:cubicBezTo>
                      <a:pt x="93" y="233"/>
                      <a:pt x="95" y="233"/>
                      <a:pt x="96" y="232"/>
                    </a:cubicBezTo>
                    <a:cubicBezTo>
                      <a:pt x="98" y="230"/>
                      <a:pt x="94" y="227"/>
                      <a:pt x="95" y="226"/>
                    </a:cubicBezTo>
                    <a:cubicBezTo>
                      <a:pt x="97" y="223"/>
                      <a:pt x="94" y="220"/>
                      <a:pt x="99" y="217"/>
                    </a:cubicBezTo>
                    <a:cubicBezTo>
                      <a:pt x="100" y="217"/>
                      <a:pt x="99" y="215"/>
                      <a:pt x="100" y="214"/>
                    </a:cubicBezTo>
                    <a:cubicBezTo>
                      <a:pt x="101" y="214"/>
                      <a:pt x="102" y="214"/>
                      <a:pt x="103" y="213"/>
                    </a:cubicBezTo>
                    <a:cubicBezTo>
                      <a:pt x="104" y="212"/>
                      <a:pt x="107" y="206"/>
                      <a:pt x="109" y="206"/>
                    </a:cubicBezTo>
                    <a:cubicBezTo>
                      <a:pt x="111" y="206"/>
                      <a:pt x="123" y="194"/>
                      <a:pt x="119" y="189"/>
                    </a:cubicBezTo>
                    <a:cubicBezTo>
                      <a:pt x="117" y="187"/>
                      <a:pt x="104" y="180"/>
                      <a:pt x="103" y="178"/>
                    </a:cubicBezTo>
                    <a:cubicBezTo>
                      <a:pt x="103" y="177"/>
                      <a:pt x="103" y="175"/>
                      <a:pt x="101" y="174"/>
                    </a:cubicBezTo>
                    <a:cubicBezTo>
                      <a:pt x="101" y="174"/>
                      <a:pt x="96" y="170"/>
                      <a:pt x="95" y="169"/>
                    </a:cubicBezTo>
                    <a:cubicBezTo>
                      <a:pt x="95" y="168"/>
                      <a:pt x="88" y="166"/>
                      <a:pt x="82" y="171"/>
                    </a:cubicBezTo>
                    <a:cubicBezTo>
                      <a:pt x="81" y="171"/>
                      <a:pt x="77" y="180"/>
                      <a:pt x="76" y="182"/>
                    </a:cubicBezTo>
                    <a:cubicBezTo>
                      <a:pt x="74" y="184"/>
                      <a:pt x="73" y="187"/>
                      <a:pt x="73" y="189"/>
                    </a:cubicBezTo>
                    <a:cubicBezTo>
                      <a:pt x="73" y="192"/>
                      <a:pt x="75" y="193"/>
                      <a:pt x="76" y="195"/>
                    </a:cubicBezTo>
                    <a:cubicBezTo>
                      <a:pt x="78" y="197"/>
                      <a:pt x="78" y="199"/>
                      <a:pt x="81" y="199"/>
                    </a:cubicBezTo>
                    <a:close/>
                    <a:moveTo>
                      <a:pt x="271" y="142"/>
                    </a:moveTo>
                    <a:cubicBezTo>
                      <a:pt x="271" y="142"/>
                      <a:pt x="273" y="142"/>
                      <a:pt x="272" y="141"/>
                    </a:cubicBezTo>
                    <a:cubicBezTo>
                      <a:pt x="272" y="141"/>
                      <a:pt x="271" y="140"/>
                      <a:pt x="270" y="140"/>
                    </a:cubicBezTo>
                    <a:cubicBezTo>
                      <a:pt x="270" y="138"/>
                      <a:pt x="271" y="138"/>
                      <a:pt x="269" y="137"/>
                    </a:cubicBezTo>
                    <a:cubicBezTo>
                      <a:pt x="269" y="136"/>
                      <a:pt x="268" y="135"/>
                      <a:pt x="267" y="134"/>
                    </a:cubicBezTo>
                    <a:cubicBezTo>
                      <a:pt x="267" y="134"/>
                      <a:pt x="265" y="132"/>
                      <a:pt x="264" y="133"/>
                    </a:cubicBezTo>
                    <a:cubicBezTo>
                      <a:pt x="264" y="133"/>
                      <a:pt x="267" y="136"/>
                      <a:pt x="267" y="137"/>
                    </a:cubicBezTo>
                    <a:cubicBezTo>
                      <a:pt x="268" y="138"/>
                      <a:pt x="268" y="139"/>
                      <a:pt x="269" y="140"/>
                    </a:cubicBezTo>
                    <a:cubicBezTo>
                      <a:pt x="269" y="140"/>
                      <a:pt x="270" y="142"/>
                      <a:pt x="271" y="142"/>
                    </a:cubicBezTo>
                    <a:close/>
                    <a:moveTo>
                      <a:pt x="276" y="152"/>
                    </a:moveTo>
                    <a:cubicBezTo>
                      <a:pt x="276" y="151"/>
                      <a:pt x="277" y="150"/>
                      <a:pt x="276" y="149"/>
                    </a:cubicBezTo>
                    <a:cubicBezTo>
                      <a:pt x="276" y="149"/>
                      <a:pt x="275" y="148"/>
                      <a:pt x="274" y="147"/>
                    </a:cubicBezTo>
                    <a:cubicBezTo>
                      <a:pt x="274" y="146"/>
                      <a:pt x="276" y="147"/>
                      <a:pt x="276" y="147"/>
                    </a:cubicBezTo>
                    <a:cubicBezTo>
                      <a:pt x="276" y="146"/>
                      <a:pt x="276" y="145"/>
                      <a:pt x="275" y="145"/>
                    </a:cubicBezTo>
                    <a:cubicBezTo>
                      <a:pt x="274" y="145"/>
                      <a:pt x="273" y="144"/>
                      <a:pt x="272" y="143"/>
                    </a:cubicBezTo>
                    <a:cubicBezTo>
                      <a:pt x="270" y="142"/>
                      <a:pt x="271" y="145"/>
                      <a:pt x="273" y="147"/>
                    </a:cubicBezTo>
                    <a:cubicBezTo>
                      <a:pt x="273" y="148"/>
                      <a:pt x="274" y="149"/>
                      <a:pt x="274" y="150"/>
                    </a:cubicBezTo>
                    <a:cubicBezTo>
                      <a:pt x="274" y="152"/>
                      <a:pt x="266" y="153"/>
                      <a:pt x="270" y="156"/>
                    </a:cubicBezTo>
                    <a:cubicBezTo>
                      <a:pt x="271" y="157"/>
                      <a:pt x="271" y="156"/>
                      <a:pt x="271" y="156"/>
                    </a:cubicBezTo>
                    <a:cubicBezTo>
                      <a:pt x="272" y="155"/>
                      <a:pt x="273" y="155"/>
                      <a:pt x="274" y="155"/>
                    </a:cubicBezTo>
                    <a:cubicBezTo>
                      <a:pt x="275" y="155"/>
                      <a:pt x="276" y="155"/>
                      <a:pt x="277" y="154"/>
                    </a:cubicBezTo>
                    <a:cubicBezTo>
                      <a:pt x="278" y="154"/>
                      <a:pt x="277" y="153"/>
                      <a:pt x="276" y="152"/>
                    </a:cubicBezTo>
                    <a:close/>
                    <a:moveTo>
                      <a:pt x="69" y="110"/>
                    </a:moveTo>
                    <a:cubicBezTo>
                      <a:pt x="94" y="83"/>
                      <a:pt x="102" y="72"/>
                      <a:pt x="102" y="56"/>
                    </a:cubicBezTo>
                    <a:cubicBezTo>
                      <a:pt x="102" y="38"/>
                      <a:pt x="87" y="23"/>
                      <a:pt x="69" y="23"/>
                    </a:cubicBezTo>
                    <a:cubicBezTo>
                      <a:pt x="50" y="23"/>
                      <a:pt x="35" y="38"/>
                      <a:pt x="35" y="56"/>
                    </a:cubicBezTo>
                    <a:cubicBezTo>
                      <a:pt x="35" y="72"/>
                      <a:pt x="44" y="83"/>
                      <a:pt x="69" y="110"/>
                    </a:cubicBezTo>
                    <a:close/>
                  </a:path>
                </a:pathLst>
              </a:custGeom>
              <a:solidFill>
                <a:srgbClr val="035388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4" name="文本框 46"/>
              <p:cNvSpPr txBox="1"/>
              <p:nvPr/>
            </p:nvSpPr>
            <p:spPr>
              <a:xfrm>
                <a:off x="6868686" y="3147992"/>
                <a:ext cx="895117" cy="300082"/>
              </a:xfrm>
              <a:prstGeom prst="rect">
                <a:avLst/>
              </a:prstGeom>
              <a:noFill/>
            </p:spPr>
            <p:txBody>
              <a:bodyPr wrap="none" lIns="68580" tIns="34290" rIns="68580" bIns="34290" rtlCol="0">
                <a:spAutoFit/>
              </a:bodyPr>
              <a:lstStyle/>
              <a:p>
                <a:pPr algn="ctr"/>
                <a:r>
                  <a:rPr lang="zh-CN" altLang="en-US" sz="1500" b="1" dirty="0">
                    <a:solidFill>
                      <a:srgbClr val="3A3A3A"/>
                    </a:solidFill>
                    <a:cs typeface="+mn-ea"/>
                    <a:sym typeface="+mn-lt"/>
                  </a:rPr>
                  <a:t>输入标题</a:t>
                </a:r>
              </a:p>
            </p:txBody>
          </p:sp>
          <p:sp>
            <p:nvSpPr>
              <p:cNvPr id="55" name="文本框 47"/>
              <p:cNvSpPr txBox="1"/>
              <p:nvPr/>
            </p:nvSpPr>
            <p:spPr>
              <a:xfrm>
                <a:off x="6641330" y="3427549"/>
                <a:ext cx="1349828" cy="438582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pPr algn="ctr"/>
                <a:r>
                  <a:rPr lang="zh-CN" altLang="en-US" sz="800" dirty="0" smtClean="0">
                    <a:solidFill>
                      <a:srgbClr val="3A3A3A"/>
                    </a:solidFill>
                    <a:cs typeface="+mn-ea"/>
                    <a:sym typeface="+mn-lt"/>
                  </a:rPr>
                  <a:t>点击输入简要文本内容，文字内容需概况精炼的说明该分项内容</a:t>
                </a:r>
                <a:r>
                  <a:rPr lang="en-US" altLang="zh-CN" sz="800" dirty="0" smtClean="0">
                    <a:solidFill>
                      <a:srgbClr val="3A3A3A"/>
                    </a:solidFill>
                    <a:cs typeface="+mn-ea"/>
                    <a:sym typeface="+mn-lt"/>
                  </a:rPr>
                  <a:t>……</a:t>
                </a:r>
                <a:endParaRPr lang="zh-CN" altLang="en-US" sz="800" dirty="0">
                  <a:solidFill>
                    <a:srgbClr val="3A3A3A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91" name="矩形 90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19181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25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277205" y="1631002"/>
            <a:ext cx="6967681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</p:cxnSp>
      <p:cxnSp>
        <p:nvCxnSpPr>
          <p:cNvPr id="3" name="直接连接符 2"/>
          <p:cNvCxnSpPr/>
          <p:nvPr/>
        </p:nvCxnSpPr>
        <p:spPr>
          <a:xfrm>
            <a:off x="1277205" y="1980298"/>
            <a:ext cx="6967681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</p:cxnSp>
      <p:cxnSp>
        <p:nvCxnSpPr>
          <p:cNvPr id="4" name="直接连接符 3"/>
          <p:cNvCxnSpPr/>
          <p:nvPr/>
        </p:nvCxnSpPr>
        <p:spPr>
          <a:xfrm>
            <a:off x="1277205" y="2329593"/>
            <a:ext cx="6967681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</p:cxnSp>
      <p:cxnSp>
        <p:nvCxnSpPr>
          <p:cNvPr id="5" name="直接连接符 4"/>
          <p:cNvCxnSpPr/>
          <p:nvPr/>
        </p:nvCxnSpPr>
        <p:spPr>
          <a:xfrm>
            <a:off x="1277205" y="2678888"/>
            <a:ext cx="6967681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</p:cxnSp>
      <p:cxnSp>
        <p:nvCxnSpPr>
          <p:cNvPr id="6" name="直接连接符 5"/>
          <p:cNvCxnSpPr/>
          <p:nvPr/>
        </p:nvCxnSpPr>
        <p:spPr>
          <a:xfrm>
            <a:off x="1277205" y="3028183"/>
            <a:ext cx="6967681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</p:cxnSp>
      <p:cxnSp>
        <p:nvCxnSpPr>
          <p:cNvPr id="7" name="直接连接符 6"/>
          <p:cNvCxnSpPr/>
          <p:nvPr/>
        </p:nvCxnSpPr>
        <p:spPr>
          <a:xfrm>
            <a:off x="1277205" y="3377479"/>
            <a:ext cx="6967681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</p:cxnSp>
      <p:cxnSp>
        <p:nvCxnSpPr>
          <p:cNvPr id="8" name="直接连接符 7"/>
          <p:cNvCxnSpPr/>
          <p:nvPr/>
        </p:nvCxnSpPr>
        <p:spPr>
          <a:xfrm>
            <a:off x="1277205" y="3726774"/>
            <a:ext cx="6967681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</a:ln>
          <a:effectLst/>
        </p:spPr>
      </p:cxnSp>
      <p:cxnSp>
        <p:nvCxnSpPr>
          <p:cNvPr id="9" name="直接连接符 8"/>
          <p:cNvCxnSpPr/>
          <p:nvPr/>
        </p:nvCxnSpPr>
        <p:spPr>
          <a:xfrm>
            <a:off x="0" y="4076071"/>
            <a:ext cx="8244886" cy="0"/>
          </a:xfrm>
          <a:prstGeom prst="line">
            <a:avLst/>
          </a:prstGeom>
          <a:noFill/>
          <a:ln w="28575" cap="flat" cmpd="sng" algn="ctr">
            <a:solidFill>
              <a:srgbClr val="02375B"/>
            </a:solidFill>
            <a:prstDash val="solid"/>
          </a:ln>
          <a:effectLst/>
        </p:spPr>
      </p:cxnSp>
      <p:sp>
        <p:nvSpPr>
          <p:cNvPr id="10" name="Freeform 82"/>
          <p:cNvSpPr>
            <a:spLocks/>
          </p:cNvSpPr>
          <p:nvPr/>
        </p:nvSpPr>
        <p:spPr bwMode="auto">
          <a:xfrm>
            <a:off x="2269046" y="1767761"/>
            <a:ext cx="1492431" cy="2308302"/>
          </a:xfrm>
          <a:custGeom>
            <a:avLst/>
            <a:gdLst>
              <a:gd name="T0" fmla="*/ 0 w 128"/>
              <a:gd name="T1" fmla="*/ 198 h 198"/>
              <a:gd name="T2" fmla="*/ 128 w 128"/>
              <a:gd name="T3" fmla="*/ 198 h 198"/>
              <a:gd name="T4" fmla="*/ 128 w 128"/>
              <a:gd name="T5" fmla="*/ 0 h 198"/>
              <a:gd name="T6" fmla="*/ 0 w 128"/>
              <a:gd name="T7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8" h="198">
                <a:moveTo>
                  <a:pt x="0" y="198"/>
                </a:moveTo>
                <a:lnTo>
                  <a:pt x="128" y="198"/>
                </a:lnTo>
                <a:lnTo>
                  <a:pt x="128" y="0"/>
                </a:lnTo>
                <a:lnTo>
                  <a:pt x="0" y="198"/>
                </a:ln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Freeform 83"/>
          <p:cNvSpPr>
            <a:spLocks/>
          </p:cNvSpPr>
          <p:nvPr/>
        </p:nvSpPr>
        <p:spPr bwMode="auto">
          <a:xfrm>
            <a:off x="3458327" y="2257402"/>
            <a:ext cx="1189281" cy="1818663"/>
          </a:xfrm>
          <a:custGeom>
            <a:avLst/>
            <a:gdLst>
              <a:gd name="T0" fmla="*/ 0 w 102"/>
              <a:gd name="T1" fmla="*/ 156 h 156"/>
              <a:gd name="T2" fmla="*/ 102 w 102"/>
              <a:gd name="T3" fmla="*/ 156 h 156"/>
              <a:gd name="T4" fmla="*/ 102 w 102"/>
              <a:gd name="T5" fmla="*/ 0 h 156"/>
              <a:gd name="T6" fmla="*/ 0 w 102"/>
              <a:gd name="T7" fmla="*/ 15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2" h="156">
                <a:moveTo>
                  <a:pt x="0" y="156"/>
                </a:moveTo>
                <a:lnTo>
                  <a:pt x="102" y="156"/>
                </a:lnTo>
                <a:lnTo>
                  <a:pt x="102" y="0"/>
                </a:lnTo>
                <a:lnTo>
                  <a:pt x="0" y="156"/>
                </a:ln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Freeform 84"/>
          <p:cNvSpPr>
            <a:spLocks/>
          </p:cNvSpPr>
          <p:nvPr/>
        </p:nvSpPr>
        <p:spPr bwMode="auto">
          <a:xfrm>
            <a:off x="4309482" y="2210769"/>
            <a:ext cx="1212600" cy="1865295"/>
          </a:xfrm>
          <a:custGeom>
            <a:avLst/>
            <a:gdLst>
              <a:gd name="T0" fmla="*/ 0 w 104"/>
              <a:gd name="T1" fmla="*/ 160 h 160"/>
              <a:gd name="T2" fmla="*/ 104 w 104"/>
              <a:gd name="T3" fmla="*/ 160 h 160"/>
              <a:gd name="T4" fmla="*/ 104 w 104"/>
              <a:gd name="T5" fmla="*/ 0 h 160"/>
              <a:gd name="T6" fmla="*/ 0 w 104"/>
              <a:gd name="T7" fmla="*/ 16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4" h="160">
                <a:moveTo>
                  <a:pt x="0" y="160"/>
                </a:moveTo>
                <a:lnTo>
                  <a:pt x="104" y="160"/>
                </a:lnTo>
                <a:lnTo>
                  <a:pt x="104" y="0"/>
                </a:lnTo>
                <a:lnTo>
                  <a:pt x="0" y="160"/>
                </a:ln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Freeform 85"/>
          <p:cNvSpPr>
            <a:spLocks/>
          </p:cNvSpPr>
          <p:nvPr/>
        </p:nvSpPr>
        <p:spPr bwMode="auto">
          <a:xfrm>
            <a:off x="5335528" y="2782019"/>
            <a:ext cx="827836" cy="1294052"/>
          </a:xfrm>
          <a:custGeom>
            <a:avLst/>
            <a:gdLst>
              <a:gd name="T0" fmla="*/ 0 w 71"/>
              <a:gd name="T1" fmla="*/ 111 h 111"/>
              <a:gd name="T2" fmla="*/ 71 w 71"/>
              <a:gd name="T3" fmla="*/ 111 h 111"/>
              <a:gd name="T4" fmla="*/ 71 w 71"/>
              <a:gd name="T5" fmla="*/ 0 h 111"/>
              <a:gd name="T6" fmla="*/ 0 w 71"/>
              <a:gd name="T7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1" h="111">
                <a:moveTo>
                  <a:pt x="0" y="111"/>
                </a:moveTo>
                <a:lnTo>
                  <a:pt x="71" y="111"/>
                </a:lnTo>
                <a:lnTo>
                  <a:pt x="71" y="0"/>
                </a:lnTo>
                <a:lnTo>
                  <a:pt x="0" y="111"/>
                </a:ln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3061" y="1869684"/>
            <a:ext cx="536044" cy="284693"/>
          </a:xfrm>
          <a:prstGeom prst="rect">
            <a:avLst/>
          </a:prstGeom>
          <a:noFill/>
        </p:spPr>
        <p:txBody>
          <a:bodyPr wrap="none" lIns="68580" tIns="34290" rIns="68580" bIns="34290" rtlCol="0" anchor="ctr">
            <a:spAutoFit/>
          </a:bodyPr>
          <a:lstStyle/>
          <a:p>
            <a:r>
              <a:rPr lang="en-US" altLang="zh-CN" dirty="0" smtClean="0">
                <a:solidFill>
                  <a:srgbClr val="131426"/>
                </a:solidFill>
                <a:cs typeface="+mn-ea"/>
                <a:sym typeface="+mn-lt"/>
              </a:rPr>
              <a:t>2020</a:t>
            </a:r>
            <a:endParaRPr lang="zh-CN" altLang="en-US" dirty="0" smtClean="0">
              <a:solidFill>
                <a:srgbClr val="131426"/>
              </a:solidFill>
              <a:cs typeface="+mn-ea"/>
              <a:sym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83061" y="2195968"/>
            <a:ext cx="536044" cy="284693"/>
          </a:xfrm>
          <a:prstGeom prst="rect">
            <a:avLst/>
          </a:prstGeom>
          <a:noFill/>
        </p:spPr>
        <p:txBody>
          <a:bodyPr wrap="none" lIns="68580" tIns="34290" rIns="68580" bIns="34290" rtlCol="0" anchor="ctr">
            <a:spAutoFit/>
          </a:bodyPr>
          <a:lstStyle/>
          <a:p>
            <a:r>
              <a:rPr lang="en-US" altLang="zh-CN" dirty="0" smtClean="0">
                <a:solidFill>
                  <a:srgbClr val="131426"/>
                </a:solidFill>
                <a:cs typeface="+mn-ea"/>
                <a:sym typeface="+mn-lt"/>
              </a:rPr>
              <a:t>2019</a:t>
            </a:r>
            <a:endParaRPr lang="zh-CN" altLang="en-US" dirty="0" smtClean="0">
              <a:solidFill>
                <a:srgbClr val="131426"/>
              </a:solidFill>
              <a:cs typeface="+mn-ea"/>
              <a:sym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3061" y="2545263"/>
            <a:ext cx="536044" cy="284693"/>
          </a:xfrm>
          <a:prstGeom prst="rect">
            <a:avLst/>
          </a:prstGeom>
          <a:noFill/>
        </p:spPr>
        <p:txBody>
          <a:bodyPr wrap="none" lIns="68580" tIns="34290" rIns="68580" bIns="34290" rtlCol="0" anchor="ctr">
            <a:spAutoFit/>
          </a:bodyPr>
          <a:lstStyle/>
          <a:p>
            <a:r>
              <a:rPr lang="en-US" altLang="zh-CN" dirty="0" smtClean="0">
                <a:solidFill>
                  <a:srgbClr val="131426"/>
                </a:solidFill>
                <a:cs typeface="+mn-ea"/>
                <a:sym typeface="+mn-lt"/>
              </a:rPr>
              <a:t>2018</a:t>
            </a:r>
            <a:endParaRPr lang="zh-CN" altLang="en-US" dirty="0" smtClean="0">
              <a:solidFill>
                <a:srgbClr val="131426"/>
              </a:solidFill>
              <a:cs typeface="+mn-ea"/>
              <a:sym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3061" y="2894559"/>
            <a:ext cx="536044" cy="284693"/>
          </a:xfrm>
          <a:prstGeom prst="rect">
            <a:avLst/>
          </a:prstGeom>
          <a:noFill/>
        </p:spPr>
        <p:txBody>
          <a:bodyPr wrap="none" lIns="68580" tIns="34290" rIns="68580" bIns="34290" rtlCol="0" anchor="ctr">
            <a:spAutoFit/>
          </a:bodyPr>
          <a:lstStyle/>
          <a:p>
            <a:r>
              <a:rPr lang="en-US" altLang="zh-CN" dirty="0" smtClean="0">
                <a:solidFill>
                  <a:srgbClr val="131426"/>
                </a:solidFill>
                <a:cs typeface="+mn-ea"/>
                <a:sym typeface="+mn-lt"/>
              </a:rPr>
              <a:t>2017</a:t>
            </a:r>
            <a:endParaRPr lang="zh-CN" altLang="en-US" dirty="0" smtClean="0">
              <a:solidFill>
                <a:srgbClr val="131426"/>
              </a:solidFill>
              <a:cs typeface="+mn-ea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83061" y="3243904"/>
            <a:ext cx="536044" cy="284693"/>
          </a:xfrm>
          <a:prstGeom prst="rect">
            <a:avLst/>
          </a:prstGeom>
          <a:noFill/>
        </p:spPr>
        <p:txBody>
          <a:bodyPr wrap="none" lIns="68580" tIns="34290" rIns="68580" bIns="34290" rtlCol="0" anchor="ctr">
            <a:spAutoFit/>
          </a:bodyPr>
          <a:lstStyle/>
          <a:p>
            <a:r>
              <a:rPr lang="en-US" altLang="zh-CN" dirty="0" smtClean="0">
                <a:solidFill>
                  <a:srgbClr val="131426"/>
                </a:solidFill>
                <a:cs typeface="+mn-ea"/>
                <a:sym typeface="+mn-lt"/>
              </a:rPr>
              <a:t>2016</a:t>
            </a:r>
            <a:endParaRPr lang="zh-CN" altLang="en-US" dirty="0" smtClean="0">
              <a:solidFill>
                <a:srgbClr val="131426"/>
              </a:solidFill>
              <a:cs typeface="+mn-ea"/>
              <a:sym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3061" y="3593149"/>
            <a:ext cx="536044" cy="284693"/>
          </a:xfrm>
          <a:prstGeom prst="rect">
            <a:avLst/>
          </a:prstGeom>
          <a:noFill/>
        </p:spPr>
        <p:txBody>
          <a:bodyPr wrap="none" lIns="68580" tIns="34290" rIns="68580" bIns="34290" rtlCol="0" anchor="ctr">
            <a:spAutoFit/>
          </a:bodyPr>
          <a:lstStyle/>
          <a:p>
            <a:r>
              <a:rPr lang="en-US" altLang="zh-CN" dirty="0" smtClean="0">
                <a:solidFill>
                  <a:srgbClr val="131426"/>
                </a:solidFill>
                <a:cs typeface="+mn-ea"/>
                <a:sym typeface="+mn-lt"/>
              </a:rPr>
              <a:t>2015</a:t>
            </a:r>
            <a:endParaRPr lang="zh-CN" altLang="en-US" dirty="0" smtClean="0">
              <a:solidFill>
                <a:srgbClr val="131426"/>
              </a:solidFill>
              <a:cs typeface="+mn-ea"/>
              <a:sym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83061" y="1488656"/>
            <a:ext cx="536044" cy="284693"/>
          </a:xfrm>
          <a:prstGeom prst="rect">
            <a:avLst/>
          </a:prstGeom>
          <a:noFill/>
        </p:spPr>
        <p:txBody>
          <a:bodyPr wrap="none" lIns="68580" tIns="34290" rIns="68580" bIns="34290" rtlCol="0" anchor="ctr">
            <a:spAutoFit/>
          </a:bodyPr>
          <a:lstStyle/>
          <a:p>
            <a:r>
              <a:rPr lang="en-US" altLang="zh-CN" dirty="0" smtClean="0">
                <a:solidFill>
                  <a:srgbClr val="131426"/>
                </a:solidFill>
                <a:cs typeface="+mn-ea"/>
                <a:sym typeface="+mn-lt"/>
              </a:rPr>
              <a:t>2021</a:t>
            </a:r>
            <a:endParaRPr lang="zh-CN" altLang="en-US" dirty="0" smtClean="0">
              <a:solidFill>
                <a:srgbClr val="131426"/>
              </a:solidFill>
              <a:cs typeface="+mn-ea"/>
              <a:sym typeface="+mn-lt"/>
            </a:endParaRPr>
          </a:p>
        </p:txBody>
      </p:sp>
      <p:sp>
        <p:nvSpPr>
          <p:cNvPr id="21" name="椭圆形标注 20"/>
          <p:cNvSpPr/>
          <p:nvPr/>
        </p:nvSpPr>
        <p:spPr>
          <a:xfrm>
            <a:off x="2951609" y="1203598"/>
            <a:ext cx="626041" cy="577809"/>
          </a:xfrm>
          <a:prstGeom prst="wedgeEllipseCallout">
            <a:avLst>
              <a:gd name="adj1" fmla="val 32078"/>
              <a:gd name="adj2" fmla="val 60295"/>
            </a:avLst>
          </a:prstGeom>
          <a:solidFill>
            <a:srgbClr val="035388"/>
          </a:solidFill>
          <a:ln w="25400" cap="flat" cmpd="sng" algn="ctr">
            <a:noFill/>
            <a:prstDash val="solid"/>
          </a:ln>
          <a:effectLst/>
        </p:spPr>
        <p:txBody>
          <a:bodyPr lIns="0" tIns="135000" rIns="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55</a:t>
            </a:r>
            <a:r>
              <a:rPr kumimoji="0" lang="en-US" altLang="zh-CN" sz="14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%</a:t>
            </a: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椭圆形标注 21"/>
          <p:cNvSpPr/>
          <p:nvPr/>
        </p:nvSpPr>
        <p:spPr>
          <a:xfrm>
            <a:off x="3938396" y="1572721"/>
            <a:ext cx="626041" cy="577809"/>
          </a:xfrm>
          <a:prstGeom prst="wedgeEllipseCallout">
            <a:avLst>
              <a:gd name="adj1" fmla="val 32078"/>
              <a:gd name="adj2" fmla="val 60295"/>
            </a:avLst>
          </a:prstGeom>
          <a:solidFill>
            <a:srgbClr val="1F497D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0" tIns="135000" rIns="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35</a:t>
            </a:r>
            <a:r>
              <a:rPr kumimoji="0" lang="en-US" altLang="zh-CN" sz="14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%</a:t>
            </a: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椭圆形标注 22"/>
          <p:cNvSpPr/>
          <p:nvPr/>
        </p:nvSpPr>
        <p:spPr>
          <a:xfrm>
            <a:off x="4896041" y="1434221"/>
            <a:ext cx="626041" cy="577809"/>
          </a:xfrm>
          <a:prstGeom prst="wedgeEllipseCallout">
            <a:avLst>
              <a:gd name="adj1" fmla="val 32078"/>
              <a:gd name="adj2" fmla="val 60295"/>
            </a:avLst>
          </a:prstGeom>
          <a:solidFill>
            <a:srgbClr val="035388"/>
          </a:solidFill>
          <a:ln w="25400" cap="flat" cmpd="sng" algn="ctr">
            <a:noFill/>
            <a:prstDash val="solid"/>
          </a:ln>
          <a:effectLst/>
        </p:spPr>
        <p:txBody>
          <a:bodyPr lIns="0" tIns="135000" rIns="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20</a:t>
            </a:r>
            <a:r>
              <a:rPr kumimoji="0" lang="en-US" altLang="zh-CN" sz="14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%</a:t>
            </a: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椭圆形标注 23"/>
          <p:cNvSpPr/>
          <p:nvPr/>
        </p:nvSpPr>
        <p:spPr>
          <a:xfrm>
            <a:off x="5638213" y="2101079"/>
            <a:ext cx="626041" cy="577809"/>
          </a:xfrm>
          <a:prstGeom prst="wedgeEllipseCallout">
            <a:avLst>
              <a:gd name="adj1" fmla="val 32078"/>
              <a:gd name="adj2" fmla="val 60295"/>
            </a:avLst>
          </a:prstGeom>
          <a:solidFill>
            <a:schemeClr val="accent4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0" tIns="135000" rIns="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15</a:t>
            </a:r>
            <a:r>
              <a:rPr kumimoji="0" lang="en-US" altLang="zh-CN" sz="14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%</a:t>
            </a: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741341" y="4198031"/>
            <a:ext cx="523288" cy="30008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标题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797232" y="4198031"/>
            <a:ext cx="523288" cy="30008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标题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34039" y="4198031"/>
            <a:ext cx="523288" cy="30008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标题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559755" y="4198031"/>
            <a:ext cx="523288" cy="30008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标题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1380395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4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6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8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2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700"/>
                            </p:stCondLst>
                            <p:childTnLst>
                              <p:par>
                                <p:cTn id="7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5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5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900"/>
                            </p:stCondLst>
                            <p:childTnLst>
                              <p:par>
                                <p:cTn id="9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7863"/>
            <a:ext cx="9144000" cy="1438416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0" y="2427734"/>
            <a:ext cx="9144000" cy="2715766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2B94B6">
                  <a:alpha val="45000"/>
                </a:srgbClr>
              </a:gs>
              <a:gs pos="43000">
                <a:srgbClr val="00A4E6"/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0" t="100000" r="66593" b="-489"/>
          <a:stretch>
            <a:fillRect/>
          </a:stretch>
        </p:blipFill>
        <p:spPr>
          <a:xfrm>
            <a:off x="8022787" y="4639227"/>
            <a:ext cx="41510" cy="20755"/>
          </a:xfrm>
          <a:custGeom>
            <a:avLst/>
            <a:gdLst>
              <a:gd name="connsiteX0" fmla="*/ 0 w 41510"/>
              <a:gd name="connsiteY0" fmla="*/ 0 h 20755"/>
              <a:gd name="connsiteX1" fmla="*/ 41510 w 41510"/>
              <a:gd name="connsiteY1" fmla="*/ 0 h 20755"/>
              <a:gd name="connsiteX2" fmla="*/ 20755 w 41510"/>
              <a:gd name="connsiteY2" fmla="*/ 20755 h 20755"/>
              <a:gd name="connsiteX3" fmla="*/ 0 w 41510"/>
              <a:gd name="connsiteY3" fmla="*/ 0 h 20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510" h="20755">
                <a:moveTo>
                  <a:pt x="0" y="0"/>
                </a:moveTo>
                <a:lnTo>
                  <a:pt x="41510" y="0"/>
                </a:lnTo>
                <a:lnTo>
                  <a:pt x="20755" y="2075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5" name="文本框 24"/>
          <p:cNvSpPr txBox="1"/>
          <p:nvPr/>
        </p:nvSpPr>
        <p:spPr>
          <a:xfrm>
            <a:off x="5322321" y="-858602"/>
            <a:ext cx="3254417" cy="379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9900" dirty="0" smtClean="0">
                <a:gradFill flip="none" rotWithShape="1">
                  <a:gsLst>
                    <a:gs pos="20000">
                      <a:srgbClr val="88CBDC">
                        <a:alpha val="0"/>
                      </a:srgbClr>
                    </a:gs>
                    <a:gs pos="68000">
                      <a:srgbClr val="00A4E6"/>
                    </a:gs>
                  </a:gsLst>
                  <a:lin ang="16200000" scaled="1"/>
                  <a:tileRect/>
                </a:gra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04</a:t>
            </a:r>
            <a:endParaRPr lang="zh-CN" altLang="en-US" sz="19900" dirty="0" smtClean="0">
              <a:gradFill flip="none" rotWithShape="1">
                <a:gsLst>
                  <a:gs pos="20000">
                    <a:srgbClr val="88CBDC">
                      <a:alpha val="0"/>
                    </a:srgbClr>
                  </a:gs>
                  <a:gs pos="68000">
                    <a:srgbClr val="00A4E6"/>
                  </a:gs>
                </a:gsLst>
                <a:lin ang="16200000" scaled="1"/>
                <a:tileRect/>
              </a:gra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18981" y="3018651"/>
            <a:ext cx="52661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  <p:sp>
        <p:nvSpPr>
          <p:cNvPr id="10" name="矩形 9"/>
          <p:cNvSpPr/>
          <p:nvPr/>
        </p:nvSpPr>
        <p:spPr>
          <a:xfrm>
            <a:off x="2201286" y="3715822"/>
            <a:ext cx="69015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点击输入简要文本内容，文字内容需概况精炼的说明该分项内容……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-417009" y="1111054"/>
            <a:ext cx="2644124" cy="2625690"/>
            <a:chOff x="5685400" y="302836"/>
            <a:chExt cx="4713457" cy="4680599"/>
          </a:xfrm>
        </p:grpSpPr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16" r="33546"/>
            <a:stretch>
              <a:fillRect/>
            </a:stretch>
          </p:blipFill>
          <p:spPr>
            <a:xfrm>
              <a:off x="5953699" y="463179"/>
              <a:ext cx="4198413" cy="4196386"/>
            </a:xfrm>
            <a:custGeom>
              <a:avLst/>
              <a:gdLst>
                <a:gd name="connsiteX0" fmla="*/ 2089843 w 4198413"/>
                <a:gd name="connsiteY0" fmla="*/ 0 h 4196386"/>
                <a:gd name="connsiteX1" fmla="*/ 4198413 w 4198413"/>
                <a:gd name="connsiteY1" fmla="*/ 2108571 h 4196386"/>
                <a:gd name="connsiteX2" fmla="*/ 2110598 w 4198413"/>
                <a:gd name="connsiteY2" fmla="*/ 4196386 h 4196386"/>
                <a:gd name="connsiteX3" fmla="*/ 2069088 w 4198413"/>
                <a:gd name="connsiteY3" fmla="*/ 4196386 h 4196386"/>
                <a:gd name="connsiteX4" fmla="*/ 0 w 4198413"/>
                <a:gd name="connsiteY4" fmla="*/ 2127299 h 4196386"/>
                <a:gd name="connsiteX5" fmla="*/ 0 w 4198413"/>
                <a:gd name="connsiteY5" fmla="*/ 2089843 h 4196386"/>
                <a:gd name="connsiteX6" fmla="*/ 2089843 w 4198413"/>
                <a:gd name="connsiteY6" fmla="*/ 0 h 41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8413" h="4196386">
                  <a:moveTo>
                    <a:pt x="2089843" y="0"/>
                  </a:moveTo>
                  <a:lnTo>
                    <a:pt x="4198413" y="2108571"/>
                  </a:lnTo>
                  <a:lnTo>
                    <a:pt x="2110598" y="4196386"/>
                  </a:lnTo>
                  <a:lnTo>
                    <a:pt x="2069088" y="4196386"/>
                  </a:lnTo>
                  <a:lnTo>
                    <a:pt x="0" y="2127299"/>
                  </a:lnTo>
                  <a:lnTo>
                    <a:pt x="0" y="2089843"/>
                  </a:lnTo>
                  <a:lnTo>
                    <a:pt x="2089843" y="0"/>
                  </a:lnTo>
                  <a:close/>
                </a:path>
              </a:pathLst>
            </a:custGeom>
          </p:spPr>
        </p:pic>
        <p:sp>
          <p:nvSpPr>
            <p:cNvPr id="44" name="任意多边形 43"/>
            <p:cNvSpPr/>
            <p:nvPr/>
          </p:nvSpPr>
          <p:spPr>
            <a:xfrm rot="2700000">
              <a:off x="5685400" y="302836"/>
              <a:ext cx="4680599" cy="4680600"/>
            </a:xfrm>
            <a:custGeom>
              <a:avLst/>
              <a:gdLst>
                <a:gd name="connsiteX0" fmla="*/ 0 w 4680599"/>
                <a:gd name="connsiteY0" fmla="*/ 0 h 4680600"/>
                <a:gd name="connsiteX1" fmla="*/ 4680599 w 4680599"/>
                <a:gd name="connsiteY1" fmla="*/ 0 h 4680600"/>
                <a:gd name="connsiteX2" fmla="*/ 4680599 w 4680599"/>
                <a:gd name="connsiteY2" fmla="*/ 4680599 h 4680600"/>
                <a:gd name="connsiteX3" fmla="*/ 0 w 4680599"/>
                <a:gd name="connsiteY3" fmla="*/ 4680600 h 4680600"/>
                <a:gd name="connsiteX4" fmla="*/ 0 w 4680599"/>
                <a:gd name="connsiteY4" fmla="*/ 0 h 4680600"/>
                <a:gd name="connsiteX5" fmla="*/ 813656 w 4680599"/>
                <a:gd name="connsiteY5" fmla="*/ 813659 h 4680600"/>
                <a:gd name="connsiteX6" fmla="*/ 813656 w 4680599"/>
                <a:gd name="connsiteY6" fmla="*/ 3765987 h 4680600"/>
                <a:gd name="connsiteX7" fmla="*/ 3765984 w 4680599"/>
                <a:gd name="connsiteY7" fmla="*/ 3765987 h 4680600"/>
                <a:gd name="connsiteX8" fmla="*/ 3765984 w 4680599"/>
                <a:gd name="connsiteY8" fmla="*/ 813659 h 4680600"/>
                <a:gd name="connsiteX9" fmla="*/ 813656 w 4680599"/>
                <a:gd name="connsiteY9" fmla="*/ 813659 h 468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80599" h="4680600">
                  <a:moveTo>
                    <a:pt x="0" y="0"/>
                  </a:moveTo>
                  <a:lnTo>
                    <a:pt x="4680599" y="0"/>
                  </a:lnTo>
                  <a:lnTo>
                    <a:pt x="4680599" y="4680599"/>
                  </a:lnTo>
                  <a:lnTo>
                    <a:pt x="0" y="4680600"/>
                  </a:lnTo>
                  <a:lnTo>
                    <a:pt x="0" y="0"/>
                  </a:lnTo>
                  <a:close/>
                  <a:moveTo>
                    <a:pt x="813656" y="813659"/>
                  </a:moveTo>
                  <a:lnTo>
                    <a:pt x="813656" y="3765987"/>
                  </a:lnTo>
                  <a:lnTo>
                    <a:pt x="3765984" y="3765987"/>
                  </a:lnTo>
                  <a:lnTo>
                    <a:pt x="3765984" y="813659"/>
                  </a:lnTo>
                  <a:lnTo>
                    <a:pt x="813656" y="813659"/>
                  </a:lnTo>
                  <a:close/>
                </a:path>
              </a:pathLst>
            </a:custGeom>
            <a:gradFill>
              <a:gsLst>
                <a:gs pos="0">
                  <a:srgbClr val="004785"/>
                </a:gs>
                <a:gs pos="100000">
                  <a:srgbClr val="00A4E6"/>
                </a:gs>
              </a:gsLst>
              <a:lin ang="13500000" scaled="1"/>
            </a:gradFill>
            <a:ln>
              <a:noFill/>
            </a:ln>
            <a:effectLst>
              <a:innerShdw blurRad="317500" dist="889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任意多边形 51"/>
            <p:cNvSpPr/>
            <p:nvPr/>
          </p:nvSpPr>
          <p:spPr>
            <a:xfrm rot="2700000">
              <a:off x="9905365" y="2306273"/>
              <a:ext cx="493492" cy="493492"/>
            </a:xfrm>
            <a:custGeom>
              <a:avLst/>
              <a:gdLst>
                <a:gd name="connsiteX0" fmla="*/ 0 w 2952328"/>
                <a:gd name="connsiteY0" fmla="*/ 0 h 2952328"/>
                <a:gd name="connsiteX1" fmla="*/ 2952328 w 2952328"/>
                <a:gd name="connsiteY1" fmla="*/ 0 h 2952328"/>
                <a:gd name="connsiteX2" fmla="*/ 2952328 w 2952328"/>
                <a:gd name="connsiteY2" fmla="*/ 2952328 h 2952328"/>
                <a:gd name="connsiteX3" fmla="*/ 0 w 2952328"/>
                <a:gd name="connsiteY3" fmla="*/ 2952328 h 2952328"/>
                <a:gd name="connsiteX4" fmla="*/ 0 w 2952328"/>
                <a:gd name="connsiteY4" fmla="*/ 0 h 295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328" h="2952328">
                  <a:moveTo>
                    <a:pt x="0" y="0"/>
                  </a:moveTo>
                  <a:lnTo>
                    <a:pt x="2952328" y="0"/>
                  </a:lnTo>
                  <a:lnTo>
                    <a:pt x="2952328" y="2952328"/>
                  </a:lnTo>
                  <a:lnTo>
                    <a:pt x="0" y="29523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70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 25"/>
          <p:cNvSpPr/>
          <p:nvPr/>
        </p:nvSpPr>
        <p:spPr>
          <a:xfrm>
            <a:off x="-2168" y="0"/>
            <a:ext cx="2197906" cy="2331537"/>
          </a:xfrm>
          <a:custGeom>
            <a:avLst/>
            <a:gdLst>
              <a:gd name="connsiteX0" fmla="*/ 0 w 2197906"/>
              <a:gd name="connsiteY0" fmla="*/ 0 h 2331537"/>
              <a:gd name="connsiteX1" fmla="*/ 1911273 w 2197906"/>
              <a:gd name="connsiteY1" fmla="*/ 0 h 2331537"/>
              <a:gd name="connsiteX2" fmla="*/ 2197906 w 2197906"/>
              <a:gd name="connsiteY2" fmla="*/ 268982 h 2331537"/>
              <a:gd name="connsiteX3" fmla="*/ 0 w 2197906"/>
              <a:gd name="connsiteY3" fmla="*/ 2331537 h 2331537"/>
              <a:gd name="connsiteX4" fmla="*/ 0 w 2197906"/>
              <a:gd name="connsiteY4" fmla="*/ 0 h 233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97906" h="2331537">
                <a:moveTo>
                  <a:pt x="0" y="0"/>
                </a:moveTo>
                <a:lnTo>
                  <a:pt x="1911273" y="0"/>
                </a:lnTo>
                <a:lnTo>
                  <a:pt x="2197906" y="268982"/>
                </a:lnTo>
                <a:lnTo>
                  <a:pt x="0" y="233153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等腰三角形 33"/>
          <p:cNvSpPr/>
          <p:nvPr/>
        </p:nvSpPr>
        <p:spPr>
          <a:xfrm rot="5400000">
            <a:off x="-367573" y="1743320"/>
            <a:ext cx="1564270" cy="833462"/>
          </a:xfrm>
          <a:prstGeom prst="triangle">
            <a:avLst/>
          </a:prstGeom>
          <a:solidFill>
            <a:srgbClr val="0047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242453" y="1189832"/>
            <a:ext cx="2625692" cy="2625690"/>
            <a:chOff x="5685400" y="302836"/>
            <a:chExt cx="4680600" cy="4680599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16" r="33546"/>
            <a:stretch>
              <a:fillRect/>
            </a:stretch>
          </p:blipFill>
          <p:spPr>
            <a:xfrm>
              <a:off x="5953699" y="463179"/>
              <a:ext cx="4198413" cy="4196386"/>
            </a:xfrm>
            <a:custGeom>
              <a:avLst/>
              <a:gdLst>
                <a:gd name="connsiteX0" fmla="*/ 2089843 w 4198413"/>
                <a:gd name="connsiteY0" fmla="*/ 0 h 4196386"/>
                <a:gd name="connsiteX1" fmla="*/ 4198413 w 4198413"/>
                <a:gd name="connsiteY1" fmla="*/ 2108571 h 4196386"/>
                <a:gd name="connsiteX2" fmla="*/ 2110598 w 4198413"/>
                <a:gd name="connsiteY2" fmla="*/ 4196386 h 4196386"/>
                <a:gd name="connsiteX3" fmla="*/ 2069088 w 4198413"/>
                <a:gd name="connsiteY3" fmla="*/ 4196386 h 4196386"/>
                <a:gd name="connsiteX4" fmla="*/ 0 w 4198413"/>
                <a:gd name="connsiteY4" fmla="*/ 2127299 h 4196386"/>
                <a:gd name="connsiteX5" fmla="*/ 0 w 4198413"/>
                <a:gd name="connsiteY5" fmla="*/ 2089843 h 4196386"/>
                <a:gd name="connsiteX6" fmla="*/ 2089843 w 4198413"/>
                <a:gd name="connsiteY6" fmla="*/ 0 h 41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8413" h="4196386">
                  <a:moveTo>
                    <a:pt x="2089843" y="0"/>
                  </a:moveTo>
                  <a:lnTo>
                    <a:pt x="4198413" y="2108571"/>
                  </a:lnTo>
                  <a:lnTo>
                    <a:pt x="2110598" y="4196386"/>
                  </a:lnTo>
                  <a:lnTo>
                    <a:pt x="2069088" y="4196386"/>
                  </a:lnTo>
                  <a:lnTo>
                    <a:pt x="0" y="2127299"/>
                  </a:lnTo>
                  <a:lnTo>
                    <a:pt x="0" y="2089843"/>
                  </a:lnTo>
                  <a:lnTo>
                    <a:pt x="2089843" y="0"/>
                  </a:lnTo>
                  <a:close/>
                </a:path>
              </a:pathLst>
            </a:custGeom>
          </p:spPr>
        </p:pic>
        <p:sp>
          <p:nvSpPr>
            <p:cNvPr id="8" name="任意多边形 7"/>
            <p:cNvSpPr/>
            <p:nvPr/>
          </p:nvSpPr>
          <p:spPr>
            <a:xfrm rot="2700000">
              <a:off x="5685400" y="302836"/>
              <a:ext cx="4680599" cy="4680600"/>
            </a:xfrm>
            <a:custGeom>
              <a:avLst/>
              <a:gdLst>
                <a:gd name="connsiteX0" fmla="*/ 0 w 4680599"/>
                <a:gd name="connsiteY0" fmla="*/ 0 h 4680600"/>
                <a:gd name="connsiteX1" fmla="*/ 4680599 w 4680599"/>
                <a:gd name="connsiteY1" fmla="*/ 0 h 4680600"/>
                <a:gd name="connsiteX2" fmla="*/ 4680599 w 4680599"/>
                <a:gd name="connsiteY2" fmla="*/ 4680599 h 4680600"/>
                <a:gd name="connsiteX3" fmla="*/ 0 w 4680599"/>
                <a:gd name="connsiteY3" fmla="*/ 4680600 h 4680600"/>
                <a:gd name="connsiteX4" fmla="*/ 0 w 4680599"/>
                <a:gd name="connsiteY4" fmla="*/ 0 h 4680600"/>
                <a:gd name="connsiteX5" fmla="*/ 813656 w 4680599"/>
                <a:gd name="connsiteY5" fmla="*/ 813659 h 4680600"/>
                <a:gd name="connsiteX6" fmla="*/ 813656 w 4680599"/>
                <a:gd name="connsiteY6" fmla="*/ 3765987 h 4680600"/>
                <a:gd name="connsiteX7" fmla="*/ 3765984 w 4680599"/>
                <a:gd name="connsiteY7" fmla="*/ 3765987 h 4680600"/>
                <a:gd name="connsiteX8" fmla="*/ 3765984 w 4680599"/>
                <a:gd name="connsiteY8" fmla="*/ 813659 h 4680600"/>
                <a:gd name="connsiteX9" fmla="*/ 813656 w 4680599"/>
                <a:gd name="connsiteY9" fmla="*/ 813659 h 468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80599" h="4680600">
                  <a:moveTo>
                    <a:pt x="0" y="0"/>
                  </a:moveTo>
                  <a:lnTo>
                    <a:pt x="4680599" y="0"/>
                  </a:lnTo>
                  <a:lnTo>
                    <a:pt x="4680599" y="4680599"/>
                  </a:lnTo>
                  <a:lnTo>
                    <a:pt x="0" y="4680600"/>
                  </a:lnTo>
                  <a:lnTo>
                    <a:pt x="0" y="0"/>
                  </a:lnTo>
                  <a:close/>
                  <a:moveTo>
                    <a:pt x="813656" y="813659"/>
                  </a:moveTo>
                  <a:lnTo>
                    <a:pt x="813656" y="3765987"/>
                  </a:lnTo>
                  <a:lnTo>
                    <a:pt x="3765984" y="3765987"/>
                  </a:lnTo>
                  <a:lnTo>
                    <a:pt x="3765984" y="813659"/>
                  </a:lnTo>
                  <a:lnTo>
                    <a:pt x="813656" y="813659"/>
                  </a:lnTo>
                  <a:close/>
                </a:path>
              </a:pathLst>
            </a:custGeom>
            <a:gradFill>
              <a:gsLst>
                <a:gs pos="0">
                  <a:srgbClr val="004785"/>
                </a:gs>
                <a:gs pos="100000">
                  <a:srgbClr val="00A4E6"/>
                </a:gs>
              </a:gsLst>
              <a:lin ang="13500000" scaled="1"/>
            </a:gradFill>
            <a:ln>
              <a:noFill/>
            </a:ln>
            <a:effectLst>
              <a:innerShdw blurRad="317500" dist="889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任意多边形 8"/>
            <p:cNvSpPr/>
            <p:nvPr/>
          </p:nvSpPr>
          <p:spPr>
            <a:xfrm rot="2700000">
              <a:off x="5688225" y="2306275"/>
              <a:ext cx="493492" cy="493492"/>
            </a:xfrm>
            <a:custGeom>
              <a:avLst/>
              <a:gdLst>
                <a:gd name="connsiteX0" fmla="*/ 0 w 2952328"/>
                <a:gd name="connsiteY0" fmla="*/ 0 h 2952328"/>
                <a:gd name="connsiteX1" fmla="*/ 2952328 w 2952328"/>
                <a:gd name="connsiteY1" fmla="*/ 0 h 2952328"/>
                <a:gd name="connsiteX2" fmla="*/ 2952328 w 2952328"/>
                <a:gd name="connsiteY2" fmla="*/ 2952328 h 2952328"/>
                <a:gd name="connsiteX3" fmla="*/ 0 w 2952328"/>
                <a:gd name="connsiteY3" fmla="*/ 2952328 h 2952328"/>
                <a:gd name="connsiteX4" fmla="*/ 0 w 2952328"/>
                <a:gd name="connsiteY4" fmla="*/ 0 h 295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328" h="2952328">
                  <a:moveTo>
                    <a:pt x="0" y="0"/>
                  </a:moveTo>
                  <a:lnTo>
                    <a:pt x="2952328" y="0"/>
                  </a:lnTo>
                  <a:lnTo>
                    <a:pt x="2952328" y="2952328"/>
                  </a:lnTo>
                  <a:lnTo>
                    <a:pt x="0" y="29523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9240"/>
            <a:ext cx="9144000" cy="1438416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0" t="100000" r="66593" b="-489"/>
          <a:stretch>
            <a:fillRect/>
          </a:stretch>
        </p:blipFill>
        <p:spPr>
          <a:xfrm>
            <a:off x="8022787" y="4639227"/>
            <a:ext cx="41510" cy="20755"/>
          </a:xfrm>
          <a:custGeom>
            <a:avLst/>
            <a:gdLst>
              <a:gd name="connsiteX0" fmla="*/ 0 w 41510"/>
              <a:gd name="connsiteY0" fmla="*/ 0 h 20755"/>
              <a:gd name="connsiteX1" fmla="*/ 41510 w 41510"/>
              <a:gd name="connsiteY1" fmla="*/ 0 h 20755"/>
              <a:gd name="connsiteX2" fmla="*/ 20755 w 41510"/>
              <a:gd name="connsiteY2" fmla="*/ 20755 h 20755"/>
              <a:gd name="connsiteX3" fmla="*/ 0 w 41510"/>
              <a:gd name="connsiteY3" fmla="*/ 0 h 20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510" h="20755">
                <a:moveTo>
                  <a:pt x="0" y="0"/>
                </a:moveTo>
                <a:lnTo>
                  <a:pt x="41510" y="0"/>
                </a:lnTo>
                <a:lnTo>
                  <a:pt x="20755" y="2075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8" name="文本框 17"/>
          <p:cNvSpPr txBox="1"/>
          <p:nvPr/>
        </p:nvSpPr>
        <p:spPr>
          <a:xfrm>
            <a:off x="247308" y="90318"/>
            <a:ext cx="1300356" cy="9114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4400" dirty="0">
                <a:solidFill>
                  <a:srgbClr val="004785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目</a:t>
            </a:r>
            <a:r>
              <a:rPr lang="zh-CN" altLang="en-US" sz="4400" dirty="0" smtClean="0">
                <a:solidFill>
                  <a:srgbClr val="004785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录</a:t>
            </a:r>
            <a:endParaRPr lang="zh-CN" altLang="en-US" sz="4400" dirty="0">
              <a:solidFill>
                <a:srgbClr val="004785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7308" y="850616"/>
            <a:ext cx="1043876" cy="3529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i="1" dirty="0">
                <a:solidFill>
                  <a:srgbClr val="004785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CONTENTS</a:t>
            </a:r>
            <a:endParaRPr lang="zh-CN" altLang="en-US" i="1" dirty="0">
              <a:solidFill>
                <a:srgbClr val="004785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1037552" y="1317235"/>
            <a:ext cx="2926683" cy="431563"/>
          </a:xfrm>
          <a:prstGeom prst="roundRect">
            <a:avLst>
              <a:gd name="adj" fmla="val 50000"/>
            </a:avLst>
          </a:prstGeom>
          <a:solidFill>
            <a:srgbClr val="8DC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6" t="50412" r="100000" b="48707"/>
          <a:stretch>
            <a:fillRect/>
          </a:stretch>
        </p:blipFill>
        <p:spPr>
          <a:xfrm>
            <a:off x="5894651" y="2853698"/>
            <a:ext cx="18728" cy="37456"/>
          </a:xfrm>
          <a:custGeom>
            <a:avLst/>
            <a:gdLst>
              <a:gd name="connsiteX0" fmla="*/ 18728 w 18728"/>
              <a:gd name="connsiteY0" fmla="*/ 0 h 37456"/>
              <a:gd name="connsiteX1" fmla="*/ 18728 w 18728"/>
              <a:gd name="connsiteY1" fmla="*/ 37456 h 37456"/>
              <a:gd name="connsiteX2" fmla="*/ 0 w 18728"/>
              <a:gd name="connsiteY2" fmla="*/ 18728 h 37456"/>
              <a:gd name="connsiteX3" fmla="*/ 18728 w 18728"/>
              <a:gd name="connsiteY3" fmla="*/ 0 h 37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28" h="37456">
                <a:moveTo>
                  <a:pt x="18728" y="0"/>
                </a:moveTo>
                <a:lnTo>
                  <a:pt x="18728" y="37456"/>
                </a:lnTo>
                <a:lnTo>
                  <a:pt x="0" y="18728"/>
                </a:lnTo>
                <a:lnTo>
                  <a:pt x="18728" y="0"/>
                </a:lnTo>
                <a:close/>
              </a:path>
            </a:pathLst>
          </a:custGeom>
        </p:spPr>
      </p:pic>
      <p:sp>
        <p:nvSpPr>
          <p:cNvPr id="38" name="矩形 37"/>
          <p:cNvSpPr/>
          <p:nvPr/>
        </p:nvSpPr>
        <p:spPr>
          <a:xfrm>
            <a:off x="1121451" y="1349693"/>
            <a:ext cx="2460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</a:rPr>
              <a:t>单击此处添加标题文本</a:t>
            </a:r>
          </a:p>
        </p:txBody>
      </p:sp>
      <p:sp>
        <p:nvSpPr>
          <p:cNvPr id="39" name="椭圆 38"/>
          <p:cNvSpPr/>
          <p:nvPr/>
        </p:nvSpPr>
        <p:spPr>
          <a:xfrm>
            <a:off x="3540325" y="1325948"/>
            <a:ext cx="423910" cy="423908"/>
          </a:xfrm>
          <a:prstGeom prst="ellipse">
            <a:avLst/>
          </a:prstGeom>
          <a:gradFill>
            <a:gsLst>
              <a:gs pos="0">
                <a:srgbClr val="004785"/>
              </a:gs>
              <a:gs pos="100000">
                <a:srgbClr val="00A4E6"/>
              </a:gs>
            </a:gsLst>
            <a:lin ang="13500000" scaled="1"/>
          </a:gradFill>
          <a:ln w="3810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 smtClean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1</a:t>
            </a:r>
            <a:endParaRPr lang="zh-CN" altLang="en-US" sz="1800" dirty="0"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1037552" y="3268292"/>
            <a:ext cx="2926683" cy="431563"/>
          </a:xfrm>
          <a:prstGeom prst="roundRect">
            <a:avLst>
              <a:gd name="adj" fmla="val 50000"/>
            </a:avLst>
          </a:prstGeom>
          <a:solidFill>
            <a:srgbClr val="8DC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1121451" y="3300750"/>
            <a:ext cx="2460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</a:rPr>
              <a:t>单击此处添加标题文本</a:t>
            </a:r>
          </a:p>
        </p:txBody>
      </p:sp>
      <p:sp>
        <p:nvSpPr>
          <p:cNvPr id="47" name="椭圆 46"/>
          <p:cNvSpPr/>
          <p:nvPr/>
        </p:nvSpPr>
        <p:spPr>
          <a:xfrm>
            <a:off x="3540325" y="3277005"/>
            <a:ext cx="423910" cy="423908"/>
          </a:xfrm>
          <a:prstGeom prst="ellipse">
            <a:avLst/>
          </a:prstGeom>
          <a:gradFill>
            <a:gsLst>
              <a:gs pos="0">
                <a:srgbClr val="004785"/>
              </a:gs>
              <a:gs pos="100000">
                <a:srgbClr val="00A4E6"/>
              </a:gs>
            </a:gsLst>
            <a:lin ang="13500000" scaled="1"/>
          </a:gradFill>
          <a:ln w="3810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 smtClean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3</a:t>
            </a:r>
            <a:endParaRPr lang="zh-CN" altLang="en-US" sz="1800" dirty="0"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48" name="圆角矩形 47"/>
          <p:cNvSpPr/>
          <p:nvPr/>
        </p:nvSpPr>
        <p:spPr>
          <a:xfrm>
            <a:off x="5162653" y="1317235"/>
            <a:ext cx="2926683" cy="431563"/>
          </a:xfrm>
          <a:prstGeom prst="roundRect">
            <a:avLst>
              <a:gd name="adj" fmla="val 50000"/>
            </a:avLst>
          </a:prstGeom>
          <a:solidFill>
            <a:srgbClr val="8DC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圆角矩形 48"/>
          <p:cNvSpPr/>
          <p:nvPr/>
        </p:nvSpPr>
        <p:spPr>
          <a:xfrm>
            <a:off x="5162653" y="3268292"/>
            <a:ext cx="2926683" cy="431563"/>
          </a:xfrm>
          <a:prstGeom prst="roundRect">
            <a:avLst>
              <a:gd name="adj" fmla="val 50000"/>
            </a:avLst>
          </a:prstGeom>
          <a:solidFill>
            <a:srgbClr val="8DC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5178043" y="1325948"/>
            <a:ext cx="423910" cy="423908"/>
          </a:xfrm>
          <a:prstGeom prst="ellipse">
            <a:avLst/>
          </a:prstGeom>
          <a:gradFill>
            <a:gsLst>
              <a:gs pos="0">
                <a:srgbClr val="004785"/>
              </a:gs>
              <a:gs pos="100000">
                <a:srgbClr val="00A4E6"/>
              </a:gs>
            </a:gsLst>
            <a:lin ang="13500000" scaled="1"/>
          </a:gradFill>
          <a:ln w="3810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 smtClean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2</a:t>
            </a:r>
            <a:endParaRPr lang="zh-CN" altLang="en-US" sz="1800" dirty="0"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78043" y="3277005"/>
            <a:ext cx="423910" cy="423908"/>
          </a:xfrm>
          <a:prstGeom prst="ellipse">
            <a:avLst/>
          </a:prstGeom>
          <a:gradFill>
            <a:gsLst>
              <a:gs pos="0">
                <a:srgbClr val="004785"/>
              </a:gs>
              <a:gs pos="100000">
                <a:srgbClr val="00A4E6"/>
              </a:gs>
            </a:gsLst>
            <a:lin ang="13500000" scaled="1"/>
          </a:gradFill>
          <a:ln w="3810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 smtClean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4</a:t>
            </a:r>
            <a:endParaRPr lang="zh-CN" altLang="en-US" sz="1800" dirty="0"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628406" y="1349693"/>
            <a:ext cx="2460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</a:rPr>
              <a:t>单击此处添加标题文本</a:t>
            </a:r>
          </a:p>
        </p:txBody>
      </p:sp>
      <p:sp>
        <p:nvSpPr>
          <p:cNvPr id="56" name="矩形 55"/>
          <p:cNvSpPr/>
          <p:nvPr/>
        </p:nvSpPr>
        <p:spPr>
          <a:xfrm>
            <a:off x="5628406" y="3300750"/>
            <a:ext cx="2460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664883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82"/>
          <p:cNvGrpSpPr/>
          <p:nvPr/>
        </p:nvGrpSpPr>
        <p:grpSpPr>
          <a:xfrm>
            <a:off x="1122930" y="1245554"/>
            <a:ext cx="3240782" cy="108012"/>
            <a:chOff x="1507396" y="1628800"/>
            <a:chExt cx="4320480" cy="144016"/>
          </a:xfrm>
        </p:grpSpPr>
        <p:cxnSp>
          <p:nvCxnSpPr>
            <p:cNvPr id="84" name="直接连接符 83"/>
            <p:cNvCxnSpPr/>
            <p:nvPr/>
          </p:nvCxnSpPr>
          <p:spPr>
            <a:xfrm>
              <a:off x="1507396" y="1700808"/>
              <a:ext cx="4320480" cy="0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85" name="直接连接符 84"/>
            <p:cNvCxnSpPr/>
            <p:nvPr/>
          </p:nvCxnSpPr>
          <p:spPr>
            <a:xfrm flipV="1">
              <a:off x="1507396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86" name="直接连接符 85"/>
            <p:cNvCxnSpPr/>
            <p:nvPr/>
          </p:nvCxnSpPr>
          <p:spPr>
            <a:xfrm flipV="1">
              <a:off x="1987449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87" name="直接连接符 86"/>
            <p:cNvCxnSpPr/>
            <p:nvPr/>
          </p:nvCxnSpPr>
          <p:spPr>
            <a:xfrm flipV="1">
              <a:off x="2467502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88" name="直接连接符 87"/>
            <p:cNvCxnSpPr/>
            <p:nvPr/>
          </p:nvCxnSpPr>
          <p:spPr>
            <a:xfrm flipV="1">
              <a:off x="2947555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89" name="直接连接符 88"/>
            <p:cNvCxnSpPr/>
            <p:nvPr/>
          </p:nvCxnSpPr>
          <p:spPr>
            <a:xfrm flipV="1">
              <a:off x="3427608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90" name="直接连接符 89"/>
            <p:cNvCxnSpPr/>
            <p:nvPr/>
          </p:nvCxnSpPr>
          <p:spPr>
            <a:xfrm flipV="1">
              <a:off x="3907661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91" name="直接连接符 90"/>
            <p:cNvCxnSpPr/>
            <p:nvPr/>
          </p:nvCxnSpPr>
          <p:spPr>
            <a:xfrm flipV="1">
              <a:off x="4387714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92" name="直接连接符 91"/>
            <p:cNvCxnSpPr/>
            <p:nvPr/>
          </p:nvCxnSpPr>
          <p:spPr>
            <a:xfrm flipV="1">
              <a:off x="4867767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93" name="直接连接符 92"/>
            <p:cNvCxnSpPr/>
            <p:nvPr/>
          </p:nvCxnSpPr>
          <p:spPr>
            <a:xfrm flipV="1">
              <a:off x="5347820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94" name="直接连接符 93"/>
            <p:cNvCxnSpPr/>
            <p:nvPr/>
          </p:nvCxnSpPr>
          <p:spPr>
            <a:xfrm flipV="1">
              <a:off x="5827876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</p:grpSp>
      <p:grpSp>
        <p:nvGrpSpPr>
          <p:cNvPr id="95" name="组合 94"/>
          <p:cNvGrpSpPr/>
          <p:nvPr/>
        </p:nvGrpSpPr>
        <p:grpSpPr>
          <a:xfrm>
            <a:off x="4780287" y="1245554"/>
            <a:ext cx="3240782" cy="108012"/>
            <a:chOff x="1507396" y="1628800"/>
            <a:chExt cx="4320480" cy="144016"/>
          </a:xfrm>
        </p:grpSpPr>
        <p:cxnSp>
          <p:nvCxnSpPr>
            <p:cNvPr id="96" name="直接连接符 95"/>
            <p:cNvCxnSpPr/>
            <p:nvPr/>
          </p:nvCxnSpPr>
          <p:spPr>
            <a:xfrm>
              <a:off x="1507396" y="1700808"/>
              <a:ext cx="4320480" cy="0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97" name="直接连接符 96"/>
            <p:cNvCxnSpPr/>
            <p:nvPr/>
          </p:nvCxnSpPr>
          <p:spPr>
            <a:xfrm flipV="1">
              <a:off x="1507396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98" name="直接连接符 97"/>
            <p:cNvCxnSpPr/>
            <p:nvPr/>
          </p:nvCxnSpPr>
          <p:spPr>
            <a:xfrm flipV="1">
              <a:off x="1987449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99" name="直接连接符 98"/>
            <p:cNvCxnSpPr/>
            <p:nvPr/>
          </p:nvCxnSpPr>
          <p:spPr>
            <a:xfrm flipV="1">
              <a:off x="2467502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100" name="直接连接符 99"/>
            <p:cNvCxnSpPr/>
            <p:nvPr/>
          </p:nvCxnSpPr>
          <p:spPr>
            <a:xfrm flipV="1">
              <a:off x="2947555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101" name="直接连接符 100"/>
            <p:cNvCxnSpPr/>
            <p:nvPr/>
          </p:nvCxnSpPr>
          <p:spPr>
            <a:xfrm flipV="1">
              <a:off x="3427608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102" name="直接连接符 101"/>
            <p:cNvCxnSpPr/>
            <p:nvPr/>
          </p:nvCxnSpPr>
          <p:spPr>
            <a:xfrm flipV="1">
              <a:off x="3907661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103" name="直接连接符 102"/>
            <p:cNvCxnSpPr/>
            <p:nvPr/>
          </p:nvCxnSpPr>
          <p:spPr>
            <a:xfrm flipV="1">
              <a:off x="4387714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104" name="直接连接符 103"/>
            <p:cNvCxnSpPr/>
            <p:nvPr/>
          </p:nvCxnSpPr>
          <p:spPr>
            <a:xfrm flipV="1">
              <a:off x="4867767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105" name="直接连接符 104"/>
            <p:cNvCxnSpPr/>
            <p:nvPr/>
          </p:nvCxnSpPr>
          <p:spPr>
            <a:xfrm flipV="1">
              <a:off x="5347820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  <p:cxnSp>
          <p:nvCxnSpPr>
            <p:cNvPr id="106" name="直接连接符 105"/>
            <p:cNvCxnSpPr/>
            <p:nvPr/>
          </p:nvCxnSpPr>
          <p:spPr>
            <a:xfrm flipV="1">
              <a:off x="5827876" y="1628800"/>
              <a:ext cx="0" cy="144016"/>
            </a:xfrm>
            <a:prstGeom prst="line">
              <a:avLst/>
            </a:prstGeom>
            <a:noFill/>
            <a:ln w="9525" cap="flat" cmpd="sng" algn="ctr">
              <a:solidFill>
                <a:srgbClr val="1F497D">
                  <a:lumMod val="50000"/>
                </a:srgbClr>
              </a:solidFill>
              <a:prstDash val="solid"/>
            </a:ln>
            <a:effectLst/>
          </p:spPr>
        </p:cxnSp>
      </p:grpSp>
      <p:sp>
        <p:nvSpPr>
          <p:cNvPr id="107" name="TextBox 106"/>
          <p:cNvSpPr txBox="1"/>
          <p:nvPr/>
        </p:nvSpPr>
        <p:spPr>
          <a:xfrm>
            <a:off x="4221403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3867029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20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3506943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30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3146856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40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2786770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50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2426683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60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2066596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70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706510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80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346423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90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2669" y="1037805"/>
            <a:ext cx="340522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100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4645290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5003781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20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5363867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30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5723954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40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6084040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50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6444127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60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6804214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70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7164300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80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7524387" y="1037805"/>
            <a:ext cx="27318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90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7850808" y="1037805"/>
            <a:ext cx="340522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100</a:t>
            </a:r>
            <a:endParaRPr kumimoji="0" lang="zh-CN" altLang="en-US" sz="9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7" name="五边形 126"/>
          <p:cNvSpPr/>
          <p:nvPr/>
        </p:nvSpPr>
        <p:spPr>
          <a:xfrm flipH="1">
            <a:off x="1979696" y="1574177"/>
            <a:ext cx="2384015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8" name="五边形 127"/>
          <p:cNvSpPr/>
          <p:nvPr/>
        </p:nvSpPr>
        <p:spPr>
          <a:xfrm flipH="1">
            <a:off x="2897546" y="1988223"/>
            <a:ext cx="1466166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五边形 128"/>
          <p:cNvSpPr/>
          <p:nvPr/>
        </p:nvSpPr>
        <p:spPr>
          <a:xfrm flipH="1">
            <a:off x="2339784" y="2402269"/>
            <a:ext cx="2023928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0" name="五边形 129"/>
          <p:cNvSpPr/>
          <p:nvPr/>
        </p:nvSpPr>
        <p:spPr>
          <a:xfrm flipH="1">
            <a:off x="1146223" y="2816315"/>
            <a:ext cx="3217489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1" name="五边形 130"/>
          <p:cNvSpPr/>
          <p:nvPr/>
        </p:nvSpPr>
        <p:spPr>
          <a:xfrm flipH="1">
            <a:off x="1706510" y="3230360"/>
            <a:ext cx="2657202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2" name="五边形 131"/>
          <p:cNvSpPr/>
          <p:nvPr/>
        </p:nvSpPr>
        <p:spPr>
          <a:xfrm flipH="1">
            <a:off x="2563277" y="3644406"/>
            <a:ext cx="1800435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3" name="五边形 132"/>
          <p:cNvSpPr/>
          <p:nvPr/>
        </p:nvSpPr>
        <p:spPr>
          <a:xfrm flipH="1">
            <a:off x="3283450" y="4058807"/>
            <a:ext cx="1080262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1502581" y="1580261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2402504" y="1994775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1865695" y="2408529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715073" y="2816315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1278917" y="3236444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2066597" y="3650958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2780722" y="4064712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1" name="五边形 140"/>
          <p:cNvSpPr/>
          <p:nvPr/>
        </p:nvSpPr>
        <p:spPr>
          <a:xfrm>
            <a:off x="4780288" y="1574177"/>
            <a:ext cx="1216853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2" name="五边形 141"/>
          <p:cNvSpPr/>
          <p:nvPr/>
        </p:nvSpPr>
        <p:spPr>
          <a:xfrm>
            <a:off x="4780288" y="1988223"/>
            <a:ext cx="2297113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3" name="五边形 142"/>
          <p:cNvSpPr/>
          <p:nvPr/>
        </p:nvSpPr>
        <p:spPr>
          <a:xfrm>
            <a:off x="4780288" y="2402269"/>
            <a:ext cx="1440346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4" name="五边形 143"/>
          <p:cNvSpPr/>
          <p:nvPr/>
        </p:nvSpPr>
        <p:spPr>
          <a:xfrm>
            <a:off x="4780287" y="2816315"/>
            <a:ext cx="3070521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5" name="五边形 144"/>
          <p:cNvSpPr/>
          <p:nvPr/>
        </p:nvSpPr>
        <p:spPr>
          <a:xfrm>
            <a:off x="4780288" y="3230360"/>
            <a:ext cx="2222299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6" name="五边形 145"/>
          <p:cNvSpPr/>
          <p:nvPr/>
        </p:nvSpPr>
        <p:spPr>
          <a:xfrm>
            <a:off x="4780288" y="3644406"/>
            <a:ext cx="2575740" cy="243000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7" name="五边形 146"/>
          <p:cNvSpPr/>
          <p:nvPr/>
        </p:nvSpPr>
        <p:spPr>
          <a:xfrm>
            <a:off x="4780288" y="4058807"/>
            <a:ext cx="1898220" cy="236738"/>
          </a:xfrm>
          <a:prstGeom prst="homePlate">
            <a:avLst/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0" scaled="1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6060449" y="1580261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7134860" y="1994775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6270651" y="2408529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7850809" y="2816315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2" name="TextBox 151"/>
          <p:cNvSpPr txBox="1"/>
          <p:nvPr/>
        </p:nvSpPr>
        <p:spPr>
          <a:xfrm>
            <a:off x="7096965" y="3236444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7402811" y="3650958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6741185" y="4064712"/>
            <a:ext cx="420628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文字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4434805" y="1545636"/>
            <a:ext cx="274390" cy="30008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A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6" name="TextBox 155"/>
          <p:cNvSpPr txBox="1"/>
          <p:nvPr/>
        </p:nvSpPr>
        <p:spPr>
          <a:xfrm>
            <a:off x="4434805" y="1959682"/>
            <a:ext cx="266740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B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4434804" y="2373727"/>
            <a:ext cx="277961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C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4434805" y="2787773"/>
            <a:ext cx="277961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D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4434805" y="3201819"/>
            <a:ext cx="266740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E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434805" y="3615865"/>
            <a:ext cx="255519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F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4434804" y="4029912"/>
            <a:ext cx="287579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G</a:t>
            </a:r>
            <a:endParaRPr kumimoji="0" lang="zh-CN" altLang="en-US" sz="15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62" name="Picture 3" descr="D:\360data\重要数据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8781" y="2177950"/>
            <a:ext cx="2221995" cy="298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" name="Picture 4" descr="D:\360data\重要数据\桌面\未标题2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761" y="2149375"/>
            <a:ext cx="2293442" cy="3014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5" name="矩形 164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5264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63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44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46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3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3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6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3100"/>
                            </p:stCondLst>
                            <p:childTnLst>
                              <p:par>
                                <p:cTn id="1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3600"/>
                            </p:stCondLst>
                            <p:childTnLst>
                              <p:par>
                                <p:cTn id="14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"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5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3"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5" dur="5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9" dur="5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3" dur="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7" dur="5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1" dur="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5"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26" grpId="0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/>
      <p:bldP spid="135" grpId="0"/>
      <p:bldP spid="136" grpId="0"/>
      <p:bldP spid="137" grpId="0"/>
      <p:bldP spid="138" grpId="0"/>
      <p:bldP spid="139" grpId="0"/>
      <p:bldP spid="140" grpId="0"/>
      <p:bldP spid="141" grpId="0" animBg="1"/>
      <p:bldP spid="142" grpId="0" animBg="1"/>
      <p:bldP spid="143" grpId="0" animBg="1"/>
      <p:bldP spid="144" grpId="0" animBg="1"/>
      <p:bldP spid="145" grpId="0" animBg="1"/>
      <p:bldP spid="146" grpId="0" animBg="1"/>
      <p:bldP spid="147" grpId="0" animBg="1"/>
      <p:bldP spid="148" grpId="0"/>
      <p:bldP spid="149" grpId="0"/>
      <p:bldP spid="150" grpId="0"/>
      <p:bldP spid="151" grpId="0"/>
      <p:bldP spid="152" grpId="0"/>
      <p:bldP spid="153" grpId="0"/>
      <p:bldP spid="154" grpId="0"/>
      <p:bldP spid="155" grpId="0"/>
      <p:bldP spid="156" grpId="0"/>
      <p:bldP spid="157" grpId="0"/>
      <p:bldP spid="158" grpId="0"/>
      <p:bldP spid="159" grpId="0"/>
      <p:bldP spid="160" grpId="0"/>
      <p:bldP spid="16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2"/>
          <p:cNvSpPr>
            <a:spLocks noChangeArrowheads="1"/>
          </p:cNvSpPr>
          <p:nvPr/>
        </p:nvSpPr>
        <p:spPr bwMode="auto">
          <a:xfrm>
            <a:off x="7381875" y="2643783"/>
            <a:ext cx="692150" cy="16954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3" name="Group 5"/>
          <p:cNvGrpSpPr>
            <a:grpSpLocks/>
          </p:cNvGrpSpPr>
          <p:nvPr/>
        </p:nvGrpSpPr>
        <p:grpSpPr bwMode="auto">
          <a:xfrm>
            <a:off x="3754438" y="2643783"/>
            <a:ext cx="3500437" cy="1695450"/>
            <a:chOff x="0" y="0"/>
            <a:chExt cx="3500557" cy="1694573"/>
          </a:xfrm>
        </p:grpSpPr>
        <p:sp>
          <p:nvSpPr>
            <p:cNvPr id="4" name="矩形 37"/>
            <p:cNvSpPr>
              <a:spLocks noChangeArrowheads="1"/>
            </p:cNvSpPr>
            <p:nvPr/>
          </p:nvSpPr>
          <p:spPr bwMode="auto">
            <a:xfrm>
              <a:off x="0" y="0"/>
              <a:ext cx="3500557" cy="1694573"/>
            </a:xfrm>
            <a:prstGeom prst="rect">
              <a:avLst/>
            </a:prstGeom>
            <a:gradFill>
              <a:gsLst>
                <a:gs pos="20000">
                  <a:srgbClr val="046FB6"/>
                </a:gs>
                <a:gs pos="100000">
                  <a:srgbClr val="004785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5" name="Group 7"/>
            <p:cNvGrpSpPr>
              <a:grpSpLocks/>
            </p:cNvGrpSpPr>
            <p:nvPr/>
          </p:nvGrpSpPr>
          <p:grpSpPr bwMode="auto">
            <a:xfrm>
              <a:off x="241506" y="375426"/>
              <a:ext cx="3210644" cy="921526"/>
              <a:chOff x="143185" y="269511"/>
              <a:chExt cx="3210644" cy="921526"/>
            </a:xfrm>
          </p:grpSpPr>
          <p:sp>
            <p:nvSpPr>
              <p:cNvPr id="6" name="矩形 44"/>
              <p:cNvSpPr>
                <a:spLocks noChangeArrowheads="1"/>
              </p:cNvSpPr>
              <p:nvPr/>
            </p:nvSpPr>
            <p:spPr bwMode="auto">
              <a:xfrm>
                <a:off x="143185" y="269511"/>
                <a:ext cx="2324071" cy="3076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cs typeface="+mn-ea"/>
                    <a:sym typeface="+mn-lt"/>
                  </a:rPr>
                  <a:t>输入标题</a:t>
                </a:r>
                <a:endParaRPr lang="zh-CN" altLang="en-US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" name="矩形 45"/>
              <p:cNvSpPr>
                <a:spLocks noChangeArrowheads="1"/>
              </p:cNvSpPr>
              <p:nvPr/>
            </p:nvSpPr>
            <p:spPr bwMode="auto">
              <a:xfrm>
                <a:off x="143185" y="496783"/>
                <a:ext cx="3210644" cy="6942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>
                  <a:lnSpc>
                    <a:spcPts val="1600"/>
                  </a:lnSpc>
                </a:pPr>
                <a:r>
                  <a:rPr lang="zh-CN" altLang="en-US" sz="1100" dirty="0">
                    <a:solidFill>
                      <a:schemeClr val="bg1"/>
                    </a:solidFill>
                    <a:cs typeface="+mn-ea"/>
                    <a:sym typeface="+mn-lt"/>
                  </a:rPr>
                  <a:t>根据自己的需要添加适当的文字，在幻灯片中，一页的文字最好不要超</a:t>
                </a:r>
                <a:r>
                  <a:rPr lang="en-US" altLang="zh-CN" sz="1100" dirty="0">
                    <a:solidFill>
                      <a:schemeClr val="bg1"/>
                    </a:solidFill>
                    <a:cs typeface="+mn-ea"/>
                    <a:sym typeface="+mn-lt"/>
                  </a:rPr>
                  <a:t>200</a:t>
                </a:r>
                <a:r>
                  <a:rPr lang="zh-CN" altLang="en-US" sz="1100" dirty="0">
                    <a:solidFill>
                      <a:schemeClr val="bg1"/>
                    </a:solidFill>
                    <a:cs typeface="+mn-ea"/>
                    <a:sym typeface="+mn-lt"/>
                  </a:rPr>
                  <a:t>字，根据自己的需要添加适当的文字一页的文字最好不要超过</a:t>
                </a:r>
                <a:r>
                  <a:rPr lang="en-US" altLang="zh-CN" sz="1100" dirty="0">
                    <a:solidFill>
                      <a:schemeClr val="bg1"/>
                    </a:solidFill>
                    <a:cs typeface="+mn-ea"/>
                    <a:sym typeface="+mn-lt"/>
                  </a:rPr>
                  <a:t>200</a:t>
                </a:r>
                <a:r>
                  <a:rPr lang="zh-CN" altLang="en-US" sz="1100" dirty="0">
                    <a:solidFill>
                      <a:schemeClr val="bg1"/>
                    </a:solidFill>
                    <a:cs typeface="+mn-ea"/>
                    <a:sym typeface="+mn-lt"/>
                  </a:rPr>
                  <a:t>字。</a:t>
                </a:r>
              </a:p>
            </p:txBody>
          </p:sp>
        </p:grpSp>
      </p:grpSp>
      <p:sp>
        <p:nvSpPr>
          <p:cNvPr id="8" name="矩形 46"/>
          <p:cNvSpPr>
            <a:spLocks noChangeAspect="1" noChangeArrowheads="1"/>
          </p:cNvSpPr>
          <p:nvPr/>
        </p:nvSpPr>
        <p:spPr bwMode="auto">
          <a:xfrm>
            <a:off x="1087438" y="2643783"/>
            <a:ext cx="2541587" cy="169545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9" name="矩形 47"/>
          <p:cNvSpPr>
            <a:spLocks noChangeAspect="1" noChangeArrowheads="1"/>
          </p:cNvSpPr>
          <p:nvPr/>
        </p:nvSpPr>
        <p:spPr bwMode="auto">
          <a:xfrm>
            <a:off x="2887663" y="845146"/>
            <a:ext cx="2540000" cy="1693862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16" name="Group 18"/>
          <p:cNvGrpSpPr>
            <a:grpSpLocks/>
          </p:cNvGrpSpPr>
          <p:nvPr/>
        </p:nvGrpSpPr>
        <p:grpSpPr bwMode="auto">
          <a:xfrm>
            <a:off x="1087438" y="843558"/>
            <a:ext cx="1695450" cy="1695450"/>
            <a:chOff x="0" y="0"/>
            <a:chExt cx="1695710" cy="1694573"/>
          </a:xfrm>
        </p:grpSpPr>
        <p:sp>
          <p:nvSpPr>
            <p:cNvPr id="17" name="矩形 1"/>
            <p:cNvSpPr>
              <a:spLocks noChangeArrowheads="1"/>
            </p:cNvSpPr>
            <p:nvPr/>
          </p:nvSpPr>
          <p:spPr bwMode="auto">
            <a:xfrm>
              <a:off x="1" y="0"/>
              <a:ext cx="1695709" cy="1694573"/>
            </a:xfrm>
            <a:prstGeom prst="rect">
              <a:avLst/>
            </a:prstGeom>
            <a:gradFill>
              <a:gsLst>
                <a:gs pos="20000">
                  <a:srgbClr val="046FB6"/>
                </a:gs>
                <a:gs pos="100000">
                  <a:srgbClr val="004785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en-US">
                <a:solidFill>
                  <a:srgbClr val="FF8607"/>
                </a:solidFill>
                <a:cs typeface="+mn-ea"/>
                <a:sym typeface="+mn-lt"/>
              </a:endParaRPr>
            </a:p>
          </p:txBody>
        </p:sp>
        <p:grpSp>
          <p:nvGrpSpPr>
            <p:cNvPr id="18" name="Group 20"/>
            <p:cNvGrpSpPr>
              <a:grpSpLocks/>
            </p:cNvGrpSpPr>
            <p:nvPr/>
          </p:nvGrpSpPr>
          <p:grpSpPr bwMode="auto">
            <a:xfrm>
              <a:off x="0" y="81532"/>
              <a:ext cx="1614341" cy="1010645"/>
              <a:chOff x="0" y="0"/>
              <a:chExt cx="2125341" cy="1010645"/>
            </a:xfrm>
          </p:grpSpPr>
          <p:sp>
            <p:nvSpPr>
              <p:cNvPr id="19" name="矩形 5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125338" cy="3076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r"/>
                <a:r>
                  <a:rPr lang="zh-CN" altLang="en-US" b="1" dirty="0">
                    <a:solidFill>
                      <a:srgbClr val="FFFFFF"/>
                    </a:solidFill>
                    <a:cs typeface="+mn-ea"/>
                    <a:sym typeface="+mn-lt"/>
                  </a:rPr>
                  <a:t>输</a:t>
                </a:r>
                <a:r>
                  <a:rPr lang="zh-CN" altLang="en-US" b="1" dirty="0" smtClean="0">
                    <a:solidFill>
                      <a:srgbClr val="FFFFFF"/>
                    </a:solidFill>
                    <a:cs typeface="+mn-ea"/>
                    <a:sym typeface="+mn-lt"/>
                  </a:rPr>
                  <a:t>入标题</a:t>
                </a:r>
                <a:endParaRPr lang="zh-CN" altLang="en-US" sz="1600" dirty="0">
                  <a:cs typeface="+mn-ea"/>
                  <a:sym typeface="+mn-lt"/>
                </a:endParaRPr>
              </a:p>
            </p:txBody>
          </p:sp>
          <p:sp>
            <p:nvSpPr>
              <p:cNvPr id="20" name="矩形 57"/>
              <p:cNvSpPr>
                <a:spLocks noChangeArrowheads="1"/>
              </p:cNvSpPr>
              <p:nvPr/>
            </p:nvSpPr>
            <p:spPr bwMode="auto">
              <a:xfrm>
                <a:off x="0" y="303125"/>
                <a:ext cx="2125341" cy="7075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r">
                  <a:lnSpc>
                    <a:spcPts val="1600"/>
                  </a:lnSpc>
                </a:pPr>
                <a:r>
                  <a:rPr lang="zh-CN" altLang="en-US" sz="1100" dirty="0">
                    <a:solidFill>
                      <a:schemeClr val="bg1"/>
                    </a:solidFill>
                    <a:cs typeface="+mn-ea"/>
                    <a:sym typeface="+mn-lt"/>
                  </a:rPr>
                  <a:t>点击输入简要文本内容，文字内容需概况精炼的说明该分项内容</a:t>
                </a:r>
                <a:r>
                  <a:rPr lang="en-US" altLang="zh-CN" sz="1100" dirty="0">
                    <a:solidFill>
                      <a:schemeClr val="bg1"/>
                    </a:solidFill>
                    <a:cs typeface="+mn-ea"/>
                    <a:sym typeface="+mn-lt"/>
                  </a:rPr>
                  <a:t>……</a:t>
                </a:r>
                <a:endParaRPr lang="zh-CN" altLang="en-US" sz="11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21" name="矩形 59"/>
          <p:cNvSpPr>
            <a:spLocks noChangeAspect="1" noChangeArrowheads="1"/>
          </p:cNvSpPr>
          <p:nvPr/>
        </p:nvSpPr>
        <p:spPr bwMode="auto">
          <a:xfrm>
            <a:off x="5532438" y="843558"/>
            <a:ext cx="2541587" cy="1695450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74900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9" grpId="0" animBg="1"/>
      <p:bldP spid="2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2485"/>
          <a:stretch/>
        </p:blipFill>
        <p:spPr>
          <a:xfrm>
            <a:off x="1912475" y="1419622"/>
            <a:ext cx="5125391" cy="279266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143512" y="3363838"/>
            <a:ext cx="26633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035388"/>
                </a:solidFill>
                <a:cs typeface="+mn-ea"/>
                <a:sym typeface="+mn-lt"/>
              </a:rPr>
              <a:t>单击此处添加标题文本</a:t>
            </a:r>
            <a:endParaRPr lang="zh-CN" altLang="en-US" sz="1600" dirty="0">
              <a:solidFill>
                <a:srgbClr val="035388"/>
              </a:solidFill>
              <a:cs typeface="+mn-ea"/>
              <a:sym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1085" y="886236"/>
            <a:ext cx="7262007" cy="248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rgbClr val="03263B"/>
              </a:buClr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根据自己的需要添加适当的文字，在幻灯片中，一页的文字最好不要超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字，根据自己的需要添加适当的文字一页的文字最好不要超过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字。</a:t>
            </a:r>
            <a:endParaRPr lang="zh-CN" altLang="en-US" sz="9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19207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95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2013324" y="1275606"/>
            <a:ext cx="1511085" cy="1509370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35388">
                    <a:shade val="30000"/>
                    <a:satMod val="115000"/>
                  </a:srgbClr>
                </a:gs>
                <a:gs pos="50000">
                  <a:srgbClr val="035388">
                    <a:shade val="67500"/>
                    <a:satMod val="115000"/>
                  </a:srgbClr>
                </a:gs>
                <a:gs pos="100000">
                  <a:srgbClr val="035388">
                    <a:shade val="100000"/>
                    <a:satMod val="115000"/>
                  </a:srgbClr>
                </a:gs>
              </a:gsLst>
              <a:lin ang="0" scaled="1"/>
              <a:tileRect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929988" y="2190800"/>
            <a:ext cx="1896829" cy="1893545"/>
            <a:chOff x="5102225" y="2441575"/>
            <a:chExt cx="1982788" cy="1979613"/>
          </a:xfrm>
          <a:solidFill>
            <a:srgbClr val="000000">
              <a:alpha val="60000"/>
            </a:srgbClr>
          </a:solidFill>
        </p:grpSpPr>
        <p:sp>
          <p:nvSpPr>
            <p:cNvPr id="31" name="Freeform 12"/>
            <p:cNvSpPr>
              <a:spLocks noEditPoints="1"/>
            </p:cNvSpPr>
            <p:nvPr/>
          </p:nvSpPr>
          <p:spPr bwMode="auto">
            <a:xfrm>
              <a:off x="5102225" y="2441575"/>
              <a:ext cx="1982788" cy="1979613"/>
            </a:xfrm>
            <a:custGeom>
              <a:avLst/>
              <a:gdLst>
                <a:gd name="T0" fmla="*/ 529 w 529"/>
                <a:gd name="T1" fmla="*/ 283 h 528"/>
                <a:gd name="T2" fmla="*/ 506 w 529"/>
                <a:gd name="T3" fmla="*/ 241 h 528"/>
                <a:gd name="T4" fmla="*/ 479 w 529"/>
                <a:gd name="T5" fmla="*/ 200 h 528"/>
                <a:gd name="T6" fmla="*/ 516 w 529"/>
                <a:gd name="T7" fmla="*/ 180 h 528"/>
                <a:gd name="T8" fmla="*/ 479 w 529"/>
                <a:gd name="T9" fmla="*/ 151 h 528"/>
                <a:gd name="T10" fmla="*/ 438 w 529"/>
                <a:gd name="T11" fmla="*/ 123 h 528"/>
                <a:gd name="T12" fmla="*/ 465 w 529"/>
                <a:gd name="T13" fmla="*/ 90 h 528"/>
                <a:gd name="T14" fmla="*/ 420 w 529"/>
                <a:gd name="T15" fmla="*/ 77 h 528"/>
                <a:gd name="T16" fmla="*/ 371 w 529"/>
                <a:gd name="T17" fmla="*/ 67 h 528"/>
                <a:gd name="T18" fmla="*/ 383 w 529"/>
                <a:gd name="T19" fmla="*/ 27 h 528"/>
                <a:gd name="T20" fmla="*/ 336 w 529"/>
                <a:gd name="T21" fmla="*/ 32 h 528"/>
                <a:gd name="T22" fmla="*/ 288 w 529"/>
                <a:gd name="T23" fmla="*/ 42 h 528"/>
                <a:gd name="T24" fmla="*/ 284 w 529"/>
                <a:gd name="T25" fmla="*/ 0 h 528"/>
                <a:gd name="T26" fmla="*/ 242 w 529"/>
                <a:gd name="T27" fmla="*/ 23 h 528"/>
                <a:gd name="T28" fmla="*/ 201 w 529"/>
                <a:gd name="T29" fmla="*/ 50 h 528"/>
                <a:gd name="T30" fmla="*/ 181 w 529"/>
                <a:gd name="T31" fmla="*/ 13 h 528"/>
                <a:gd name="T32" fmla="*/ 152 w 529"/>
                <a:gd name="T33" fmla="*/ 50 h 528"/>
                <a:gd name="T34" fmla="*/ 124 w 529"/>
                <a:gd name="T35" fmla="*/ 91 h 528"/>
                <a:gd name="T36" fmla="*/ 91 w 529"/>
                <a:gd name="T37" fmla="*/ 64 h 528"/>
                <a:gd name="T38" fmla="*/ 78 w 529"/>
                <a:gd name="T39" fmla="*/ 109 h 528"/>
                <a:gd name="T40" fmla="*/ 68 w 529"/>
                <a:gd name="T41" fmla="*/ 158 h 528"/>
                <a:gd name="T42" fmla="*/ 28 w 529"/>
                <a:gd name="T43" fmla="*/ 145 h 528"/>
                <a:gd name="T44" fmla="*/ 33 w 529"/>
                <a:gd name="T45" fmla="*/ 193 h 528"/>
                <a:gd name="T46" fmla="*/ 42 w 529"/>
                <a:gd name="T47" fmla="*/ 241 h 528"/>
                <a:gd name="T48" fmla="*/ 0 w 529"/>
                <a:gd name="T49" fmla="*/ 245 h 528"/>
                <a:gd name="T50" fmla="*/ 24 w 529"/>
                <a:gd name="T51" fmla="*/ 287 h 528"/>
                <a:gd name="T52" fmla="*/ 51 w 529"/>
                <a:gd name="T53" fmla="*/ 328 h 528"/>
                <a:gd name="T54" fmla="*/ 13 w 529"/>
                <a:gd name="T55" fmla="*/ 348 h 528"/>
                <a:gd name="T56" fmla="*/ 51 w 529"/>
                <a:gd name="T57" fmla="*/ 377 h 528"/>
                <a:gd name="T58" fmla="*/ 92 w 529"/>
                <a:gd name="T59" fmla="*/ 405 h 528"/>
                <a:gd name="T60" fmla="*/ 65 w 529"/>
                <a:gd name="T61" fmla="*/ 438 h 528"/>
                <a:gd name="T62" fmla="*/ 110 w 529"/>
                <a:gd name="T63" fmla="*/ 451 h 528"/>
                <a:gd name="T64" fmla="*/ 159 w 529"/>
                <a:gd name="T65" fmla="*/ 461 h 528"/>
                <a:gd name="T66" fmla="*/ 146 w 529"/>
                <a:gd name="T67" fmla="*/ 501 h 528"/>
                <a:gd name="T68" fmla="*/ 193 w 529"/>
                <a:gd name="T69" fmla="*/ 496 h 528"/>
                <a:gd name="T70" fmla="*/ 242 w 529"/>
                <a:gd name="T71" fmla="*/ 486 h 528"/>
                <a:gd name="T72" fmla="*/ 246 w 529"/>
                <a:gd name="T73" fmla="*/ 528 h 528"/>
                <a:gd name="T74" fmla="*/ 288 w 529"/>
                <a:gd name="T75" fmla="*/ 505 h 528"/>
                <a:gd name="T76" fmla="*/ 329 w 529"/>
                <a:gd name="T77" fmla="*/ 478 h 528"/>
                <a:gd name="T78" fmla="*/ 349 w 529"/>
                <a:gd name="T79" fmla="*/ 516 h 528"/>
                <a:gd name="T80" fmla="*/ 378 w 529"/>
                <a:gd name="T81" fmla="*/ 478 h 528"/>
                <a:gd name="T82" fmla="*/ 406 w 529"/>
                <a:gd name="T83" fmla="*/ 437 h 528"/>
                <a:gd name="T84" fmla="*/ 439 w 529"/>
                <a:gd name="T85" fmla="*/ 464 h 528"/>
                <a:gd name="T86" fmla="*/ 452 w 529"/>
                <a:gd name="T87" fmla="*/ 419 h 528"/>
                <a:gd name="T88" fmla="*/ 462 w 529"/>
                <a:gd name="T89" fmla="*/ 370 h 528"/>
                <a:gd name="T90" fmla="*/ 502 w 529"/>
                <a:gd name="T91" fmla="*/ 383 h 528"/>
                <a:gd name="T92" fmla="*/ 496 w 529"/>
                <a:gd name="T93" fmla="*/ 335 h 528"/>
                <a:gd name="T94" fmla="*/ 487 w 529"/>
                <a:gd name="T95" fmla="*/ 287 h 528"/>
                <a:gd name="T96" fmla="*/ 265 w 529"/>
                <a:gd name="T97" fmla="*/ 290 h 528"/>
                <a:gd name="T98" fmla="*/ 265 w 529"/>
                <a:gd name="T99" fmla="*/ 238 h 528"/>
                <a:gd name="T100" fmla="*/ 265 w 529"/>
                <a:gd name="T101" fmla="*/ 29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9" h="528">
                  <a:moveTo>
                    <a:pt x="506" y="287"/>
                  </a:moveTo>
                  <a:cubicBezTo>
                    <a:pt x="529" y="283"/>
                    <a:pt x="529" y="283"/>
                    <a:pt x="529" y="283"/>
                  </a:cubicBezTo>
                  <a:cubicBezTo>
                    <a:pt x="529" y="245"/>
                    <a:pt x="529" y="245"/>
                    <a:pt x="529" y="245"/>
                  </a:cubicBezTo>
                  <a:cubicBezTo>
                    <a:pt x="506" y="241"/>
                    <a:pt x="506" y="241"/>
                    <a:pt x="506" y="241"/>
                  </a:cubicBezTo>
                  <a:cubicBezTo>
                    <a:pt x="487" y="241"/>
                    <a:pt x="487" y="241"/>
                    <a:pt x="487" y="241"/>
                  </a:cubicBezTo>
                  <a:cubicBezTo>
                    <a:pt x="486" y="227"/>
                    <a:pt x="483" y="213"/>
                    <a:pt x="479" y="200"/>
                  </a:cubicBezTo>
                  <a:cubicBezTo>
                    <a:pt x="496" y="193"/>
                    <a:pt x="496" y="193"/>
                    <a:pt x="496" y="193"/>
                  </a:cubicBezTo>
                  <a:cubicBezTo>
                    <a:pt x="516" y="180"/>
                    <a:pt x="516" y="180"/>
                    <a:pt x="516" y="180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62" y="158"/>
                    <a:pt x="462" y="158"/>
                    <a:pt x="462" y="158"/>
                  </a:cubicBezTo>
                  <a:cubicBezTo>
                    <a:pt x="455" y="145"/>
                    <a:pt x="447" y="134"/>
                    <a:pt x="438" y="123"/>
                  </a:cubicBezTo>
                  <a:cubicBezTo>
                    <a:pt x="452" y="109"/>
                    <a:pt x="452" y="109"/>
                    <a:pt x="452" y="109"/>
                  </a:cubicBezTo>
                  <a:cubicBezTo>
                    <a:pt x="465" y="90"/>
                    <a:pt x="465" y="90"/>
                    <a:pt x="465" y="90"/>
                  </a:cubicBezTo>
                  <a:cubicBezTo>
                    <a:pt x="439" y="64"/>
                    <a:pt x="439" y="64"/>
                    <a:pt x="439" y="64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406" y="91"/>
                    <a:pt x="406" y="91"/>
                    <a:pt x="406" y="91"/>
                  </a:cubicBezTo>
                  <a:cubicBezTo>
                    <a:pt x="395" y="82"/>
                    <a:pt x="383" y="74"/>
                    <a:pt x="371" y="67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349" y="13"/>
                    <a:pt x="349" y="13"/>
                    <a:pt x="349" y="13"/>
                  </a:cubicBezTo>
                  <a:cubicBezTo>
                    <a:pt x="336" y="32"/>
                    <a:pt x="336" y="32"/>
                    <a:pt x="336" y="32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16" y="46"/>
                    <a:pt x="302" y="43"/>
                    <a:pt x="288" y="42"/>
                  </a:cubicBezTo>
                  <a:cubicBezTo>
                    <a:pt x="288" y="23"/>
                    <a:pt x="288" y="23"/>
                    <a:pt x="288" y="2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42" y="23"/>
                    <a:pt x="242" y="23"/>
                    <a:pt x="242" y="2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28" y="43"/>
                    <a:pt x="214" y="46"/>
                    <a:pt x="201" y="50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81" y="13"/>
                    <a:pt x="181" y="13"/>
                    <a:pt x="181" y="1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52" y="50"/>
                    <a:pt x="152" y="50"/>
                    <a:pt x="152" y="50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6" y="74"/>
                    <a:pt x="135" y="82"/>
                    <a:pt x="124" y="91"/>
                  </a:cubicBezTo>
                  <a:cubicBezTo>
                    <a:pt x="110" y="77"/>
                    <a:pt x="110" y="77"/>
                    <a:pt x="110" y="7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3" y="134"/>
                    <a:pt x="75" y="145"/>
                    <a:pt x="68" y="158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47" y="213"/>
                    <a:pt x="44" y="227"/>
                    <a:pt x="42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4" y="287"/>
                    <a:pt x="24" y="287"/>
                    <a:pt x="24" y="287"/>
                  </a:cubicBezTo>
                  <a:cubicBezTo>
                    <a:pt x="42" y="287"/>
                    <a:pt x="42" y="287"/>
                    <a:pt x="42" y="287"/>
                  </a:cubicBezTo>
                  <a:cubicBezTo>
                    <a:pt x="44" y="301"/>
                    <a:pt x="47" y="315"/>
                    <a:pt x="51" y="328"/>
                  </a:cubicBezTo>
                  <a:cubicBezTo>
                    <a:pt x="33" y="335"/>
                    <a:pt x="33" y="335"/>
                    <a:pt x="33" y="335"/>
                  </a:cubicBezTo>
                  <a:cubicBezTo>
                    <a:pt x="13" y="348"/>
                    <a:pt x="13" y="348"/>
                    <a:pt x="13" y="348"/>
                  </a:cubicBezTo>
                  <a:cubicBezTo>
                    <a:pt x="28" y="383"/>
                    <a:pt x="28" y="383"/>
                    <a:pt x="28" y="383"/>
                  </a:cubicBezTo>
                  <a:cubicBezTo>
                    <a:pt x="51" y="377"/>
                    <a:pt x="51" y="377"/>
                    <a:pt x="51" y="377"/>
                  </a:cubicBezTo>
                  <a:cubicBezTo>
                    <a:pt x="68" y="370"/>
                    <a:pt x="68" y="370"/>
                    <a:pt x="68" y="370"/>
                  </a:cubicBezTo>
                  <a:cubicBezTo>
                    <a:pt x="75" y="383"/>
                    <a:pt x="83" y="394"/>
                    <a:pt x="92" y="405"/>
                  </a:cubicBezTo>
                  <a:cubicBezTo>
                    <a:pt x="78" y="419"/>
                    <a:pt x="78" y="419"/>
                    <a:pt x="78" y="419"/>
                  </a:cubicBezTo>
                  <a:cubicBezTo>
                    <a:pt x="65" y="438"/>
                    <a:pt x="65" y="438"/>
                    <a:pt x="65" y="438"/>
                  </a:cubicBezTo>
                  <a:cubicBezTo>
                    <a:pt x="91" y="464"/>
                    <a:pt x="91" y="464"/>
                    <a:pt x="91" y="464"/>
                  </a:cubicBezTo>
                  <a:cubicBezTo>
                    <a:pt x="110" y="451"/>
                    <a:pt x="110" y="451"/>
                    <a:pt x="110" y="451"/>
                  </a:cubicBezTo>
                  <a:cubicBezTo>
                    <a:pt x="124" y="437"/>
                    <a:pt x="124" y="437"/>
                    <a:pt x="124" y="437"/>
                  </a:cubicBezTo>
                  <a:cubicBezTo>
                    <a:pt x="135" y="446"/>
                    <a:pt x="146" y="454"/>
                    <a:pt x="159" y="461"/>
                  </a:cubicBezTo>
                  <a:cubicBezTo>
                    <a:pt x="152" y="478"/>
                    <a:pt x="152" y="478"/>
                    <a:pt x="152" y="478"/>
                  </a:cubicBezTo>
                  <a:cubicBezTo>
                    <a:pt x="146" y="501"/>
                    <a:pt x="146" y="501"/>
                    <a:pt x="146" y="501"/>
                  </a:cubicBezTo>
                  <a:cubicBezTo>
                    <a:pt x="181" y="516"/>
                    <a:pt x="181" y="516"/>
                    <a:pt x="181" y="516"/>
                  </a:cubicBezTo>
                  <a:cubicBezTo>
                    <a:pt x="193" y="496"/>
                    <a:pt x="193" y="496"/>
                    <a:pt x="193" y="496"/>
                  </a:cubicBezTo>
                  <a:cubicBezTo>
                    <a:pt x="201" y="478"/>
                    <a:pt x="201" y="478"/>
                    <a:pt x="201" y="478"/>
                  </a:cubicBezTo>
                  <a:cubicBezTo>
                    <a:pt x="214" y="482"/>
                    <a:pt x="228" y="485"/>
                    <a:pt x="242" y="486"/>
                  </a:cubicBezTo>
                  <a:cubicBezTo>
                    <a:pt x="242" y="505"/>
                    <a:pt x="242" y="505"/>
                    <a:pt x="242" y="505"/>
                  </a:cubicBezTo>
                  <a:cubicBezTo>
                    <a:pt x="246" y="528"/>
                    <a:pt x="246" y="528"/>
                    <a:pt x="246" y="528"/>
                  </a:cubicBezTo>
                  <a:cubicBezTo>
                    <a:pt x="284" y="528"/>
                    <a:pt x="284" y="528"/>
                    <a:pt x="284" y="528"/>
                  </a:cubicBezTo>
                  <a:cubicBezTo>
                    <a:pt x="288" y="505"/>
                    <a:pt x="288" y="505"/>
                    <a:pt x="288" y="505"/>
                  </a:cubicBezTo>
                  <a:cubicBezTo>
                    <a:pt x="288" y="486"/>
                    <a:pt x="288" y="486"/>
                    <a:pt x="288" y="486"/>
                  </a:cubicBezTo>
                  <a:cubicBezTo>
                    <a:pt x="302" y="485"/>
                    <a:pt x="316" y="482"/>
                    <a:pt x="329" y="478"/>
                  </a:cubicBezTo>
                  <a:cubicBezTo>
                    <a:pt x="336" y="496"/>
                    <a:pt x="336" y="496"/>
                    <a:pt x="336" y="496"/>
                  </a:cubicBezTo>
                  <a:cubicBezTo>
                    <a:pt x="349" y="516"/>
                    <a:pt x="349" y="516"/>
                    <a:pt x="349" y="516"/>
                  </a:cubicBezTo>
                  <a:cubicBezTo>
                    <a:pt x="383" y="501"/>
                    <a:pt x="383" y="501"/>
                    <a:pt x="383" y="501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1" y="461"/>
                    <a:pt x="371" y="461"/>
                    <a:pt x="371" y="461"/>
                  </a:cubicBezTo>
                  <a:cubicBezTo>
                    <a:pt x="383" y="454"/>
                    <a:pt x="395" y="446"/>
                    <a:pt x="406" y="437"/>
                  </a:cubicBezTo>
                  <a:cubicBezTo>
                    <a:pt x="420" y="451"/>
                    <a:pt x="420" y="451"/>
                    <a:pt x="420" y="451"/>
                  </a:cubicBezTo>
                  <a:cubicBezTo>
                    <a:pt x="439" y="464"/>
                    <a:pt x="439" y="464"/>
                    <a:pt x="439" y="464"/>
                  </a:cubicBezTo>
                  <a:cubicBezTo>
                    <a:pt x="465" y="438"/>
                    <a:pt x="465" y="438"/>
                    <a:pt x="465" y="438"/>
                  </a:cubicBezTo>
                  <a:cubicBezTo>
                    <a:pt x="452" y="419"/>
                    <a:pt x="452" y="419"/>
                    <a:pt x="452" y="419"/>
                  </a:cubicBezTo>
                  <a:cubicBezTo>
                    <a:pt x="438" y="405"/>
                    <a:pt x="438" y="405"/>
                    <a:pt x="438" y="405"/>
                  </a:cubicBezTo>
                  <a:cubicBezTo>
                    <a:pt x="447" y="394"/>
                    <a:pt x="455" y="383"/>
                    <a:pt x="462" y="370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502" y="383"/>
                    <a:pt x="502" y="383"/>
                    <a:pt x="502" y="383"/>
                  </a:cubicBezTo>
                  <a:cubicBezTo>
                    <a:pt x="516" y="348"/>
                    <a:pt x="516" y="348"/>
                    <a:pt x="516" y="348"/>
                  </a:cubicBezTo>
                  <a:cubicBezTo>
                    <a:pt x="496" y="335"/>
                    <a:pt x="496" y="335"/>
                    <a:pt x="496" y="335"/>
                  </a:cubicBezTo>
                  <a:cubicBezTo>
                    <a:pt x="479" y="328"/>
                    <a:pt x="479" y="328"/>
                    <a:pt x="479" y="328"/>
                  </a:cubicBezTo>
                  <a:cubicBezTo>
                    <a:pt x="483" y="315"/>
                    <a:pt x="486" y="301"/>
                    <a:pt x="487" y="287"/>
                  </a:cubicBezTo>
                  <a:lnTo>
                    <a:pt x="506" y="287"/>
                  </a:lnTo>
                  <a:close/>
                  <a:moveTo>
                    <a:pt x="265" y="290"/>
                  </a:moveTo>
                  <a:cubicBezTo>
                    <a:pt x="251" y="290"/>
                    <a:pt x="239" y="278"/>
                    <a:pt x="239" y="264"/>
                  </a:cubicBezTo>
                  <a:cubicBezTo>
                    <a:pt x="239" y="250"/>
                    <a:pt x="251" y="238"/>
                    <a:pt x="265" y="238"/>
                  </a:cubicBezTo>
                  <a:cubicBezTo>
                    <a:pt x="279" y="238"/>
                    <a:pt x="291" y="250"/>
                    <a:pt x="291" y="264"/>
                  </a:cubicBezTo>
                  <a:cubicBezTo>
                    <a:pt x="291" y="278"/>
                    <a:pt x="279" y="290"/>
                    <a:pt x="265" y="29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Freeform 13"/>
            <p:cNvSpPr>
              <a:spLocks noEditPoints="1"/>
            </p:cNvSpPr>
            <p:nvPr/>
          </p:nvSpPr>
          <p:spPr bwMode="auto">
            <a:xfrm>
              <a:off x="5405438" y="2741613"/>
              <a:ext cx="1376363" cy="1381125"/>
            </a:xfrm>
            <a:custGeom>
              <a:avLst/>
              <a:gdLst>
                <a:gd name="T0" fmla="*/ 184 w 367"/>
                <a:gd name="T1" fmla="*/ 0 h 368"/>
                <a:gd name="T2" fmla="*/ 0 w 367"/>
                <a:gd name="T3" fmla="*/ 184 h 368"/>
                <a:gd name="T4" fmla="*/ 184 w 367"/>
                <a:gd name="T5" fmla="*/ 368 h 368"/>
                <a:gd name="T6" fmla="*/ 367 w 367"/>
                <a:gd name="T7" fmla="*/ 184 h 368"/>
                <a:gd name="T8" fmla="*/ 184 w 367"/>
                <a:gd name="T9" fmla="*/ 0 h 368"/>
                <a:gd name="T10" fmla="*/ 184 w 367"/>
                <a:gd name="T11" fmla="*/ 250 h 368"/>
                <a:gd name="T12" fmla="*/ 118 w 367"/>
                <a:gd name="T13" fmla="*/ 184 h 368"/>
                <a:gd name="T14" fmla="*/ 184 w 367"/>
                <a:gd name="T15" fmla="*/ 118 h 368"/>
                <a:gd name="T16" fmla="*/ 250 w 367"/>
                <a:gd name="T17" fmla="*/ 184 h 368"/>
                <a:gd name="T18" fmla="*/ 184 w 367"/>
                <a:gd name="T19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7" h="368">
                  <a:moveTo>
                    <a:pt x="184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5"/>
                    <a:pt x="83" y="368"/>
                    <a:pt x="184" y="368"/>
                  </a:cubicBezTo>
                  <a:cubicBezTo>
                    <a:pt x="285" y="368"/>
                    <a:pt x="367" y="285"/>
                    <a:pt x="367" y="184"/>
                  </a:cubicBezTo>
                  <a:cubicBezTo>
                    <a:pt x="367" y="83"/>
                    <a:pt x="285" y="0"/>
                    <a:pt x="184" y="0"/>
                  </a:cubicBezTo>
                  <a:close/>
                  <a:moveTo>
                    <a:pt x="184" y="250"/>
                  </a:moveTo>
                  <a:cubicBezTo>
                    <a:pt x="148" y="250"/>
                    <a:pt x="118" y="220"/>
                    <a:pt x="118" y="184"/>
                  </a:cubicBezTo>
                  <a:cubicBezTo>
                    <a:pt x="118" y="148"/>
                    <a:pt x="148" y="118"/>
                    <a:pt x="184" y="118"/>
                  </a:cubicBezTo>
                  <a:cubicBezTo>
                    <a:pt x="220" y="118"/>
                    <a:pt x="250" y="148"/>
                    <a:pt x="250" y="184"/>
                  </a:cubicBezTo>
                  <a:cubicBezTo>
                    <a:pt x="250" y="220"/>
                    <a:pt x="220" y="250"/>
                    <a:pt x="184" y="2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548900" y="1834717"/>
            <a:ext cx="1243798" cy="1261857"/>
            <a:chOff x="5803900" y="2852738"/>
            <a:chExt cx="1300163" cy="1319212"/>
          </a:xfrm>
          <a:solidFill>
            <a:srgbClr val="000000">
              <a:alpha val="60000"/>
            </a:srgbClr>
          </a:solidFill>
        </p:grpSpPr>
        <p:sp>
          <p:nvSpPr>
            <p:cNvPr id="34" name="Freeform 18"/>
            <p:cNvSpPr>
              <a:spLocks noEditPoints="1"/>
            </p:cNvSpPr>
            <p:nvPr/>
          </p:nvSpPr>
          <p:spPr bwMode="auto">
            <a:xfrm>
              <a:off x="5803900" y="2852738"/>
              <a:ext cx="1300163" cy="1319212"/>
            </a:xfrm>
            <a:custGeom>
              <a:avLst/>
              <a:gdLst>
                <a:gd name="T0" fmla="*/ 309 w 347"/>
                <a:gd name="T1" fmla="*/ 176 h 352"/>
                <a:gd name="T2" fmla="*/ 326 w 347"/>
                <a:gd name="T3" fmla="*/ 150 h 352"/>
                <a:gd name="T4" fmla="*/ 335 w 347"/>
                <a:gd name="T5" fmla="*/ 103 h 352"/>
                <a:gd name="T6" fmla="*/ 294 w 347"/>
                <a:gd name="T7" fmla="*/ 113 h 352"/>
                <a:gd name="T8" fmla="*/ 282 w 347"/>
                <a:gd name="T9" fmla="*/ 65 h 352"/>
                <a:gd name="T10" fmla="*/ 262 w 347"/>
                <a:gd name="T11" fmla="*/ 22 h 352"/>
                <a:gd name="T12" fmla="*/ 234 w 347"/>
                <a:gd name="T13" fmla="*/ 54 h 352"/>
                <a:gd name="T14" fmla="*/ 196 w 347"/>
                <a:gd name="T15" fmla="*/ 23 h 352"/>
                <a:gd name="T16" fmla="*/ 155 w 347"/>
                <a:gd name="T17" fmla="*/ 0 h 352"/>
                <a:gd name="T18" fmla="*/ 151 w 347"/>
                <a:gd name="T19" fmla="*/ 42 h 352"/>
                <a:gd name="T20" fmla="*/ 102 w 347"/>
                <a:gd name="T21" fmla="*/ 39 h 352"/>
                <a:gd name="T22" fmla="*/ 55 w 347"/>
                <a:gd name="T23" fmla="*/ 44 h 352"/>
                <a:gd name="T24" fmla="*/ 77 w 347"/>
                <a:gd name="T25" fmla="*/ 81 h 352"/>
                <a:gd name="T26" fmla="*/ 35 w 347"/>
                <a:gd name="T27" fmla="*/ 107 h 352"/>
                <a:gd name="T28" fmla="*/ 0 w 347"/>
                <a:gd name="T29" fmla="*/ 139 h 352"/>
                <a:gd name="T30" fmla="*/ 39 w 347"/>
                <a:gd name="T31" fmla="*/ 156 h 352"/>
                <a:gd name="T32" fmla="*/ 39 w 347"/>
                <a:gd name="T33" fmla="*/ 195 h 352"/>
                <a:gd name="T34" fmla="*/ 0 w 347"/>
                <a:gd name="T35" fmla="*/ 212 h 352"/>
                <a:gd name="T36" fmla="*/ 35 w 347"/>
                <a:gd name="T37" fmla="*/ 244 h 352"/>
                <a:gd name="T38" fmla="*/ 77 w 347"/>
                <a:gd name="T39" fmla="*/ 271 h 352"/>
                <a:gd name="T40" fmla="*/ 55 w 347"/>
                <a:gd name="T41" fmla="*/ 307 h 352"/>
                <a:gd name="T42" fmla="*/ 102 w 347"/>
                <a:gd name="T43" fmla="*/ 313 h 352"/>
                <a:gd name="T44" fmla="*/ 151 w 347"/>
                <a:gd name="T45" fmla="*/ 309 h 352"/>
                <a:gd name="T46" fmla="*/ 155 w 347"/>
                <a:gd name="T47" fmla="*/ 352 h 352"/>
                <a:gd name="T48" fmla="*/ 196 w 347"/>
                <a:gd name="T49" fmla="*/ 329 h 352"/>
                <a:gd name="T50" fmla="*/ 234 w 347"/>
                <a:gd name="T51" fmla="*/ 297 h 352"/>
                <a:gd name="T52" fmla="*/ 262 w 347"/>
                <a:gd name="T53" fmla="*/ 329 h 352"/>
                <a:gd name="T54" fmla="*/ 282 w 347"/>
                <a:gd name="T55" fmla="*/ 286 h 352"/>
                <a:gd name="T56" fmla="*/ 294 w 347"/>
                <a:gd name="T57" fmla="*/ 239 h 352"/>
                <a:gd name="T58" fmla="*/ 335 w 347"/>
                <a:gd name="T59" fmla="*/ 248 h 352"/>
                <a:gd name="T60" fmla="*/ 326 w 347"/>
                <a:gd name="T61" fmla="*/ 201 h 352"/>
                <a:gd name="T62" fmla="*/ 174 w 347"/>
                <a:gd name="T63" fmla="*/ 201 h 352"/>
                <a:gd name="T64" fmla="*/ 174 w 347"/>
                <a:gd name="T65" fmla="*/ 150 h 352"/>
                <a:gd name="T66" fmla="*/ 174 w 347"/>
                <a:gd name="T67" fmla="*/ 20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7" h="352">
                  <a:moveTo>
                    <a:pt x="308" y="195"/>
                  </a:moveTo>
                  <a:cubicBezTo>
                    <a:pt x="309" y="189"/>
                    <a:pt x="309" y="182"/>
                    <a:pt x="309" y="176"/>
                  </a:cubicBezTo>
                  <a:cubicBezTo>
                    <a:pt x="309" y="169"/>
                    <a:pt x="309" y="162"/>
                    <a:pt x="308" y="156"/>
                  </a:cubicBezTo>
                  <a:cubicBezTo>
                    <a:pt x="326" y="150"/>
                    <a:pt x="326" y="150"/>
                    <a:pt x="326" y="150"/>
                  </a:cubicBezTo>
                  <a:cubicBezTo>
                    <a:pt x="347" y="139"/>
                    <a:pt x="347" y="139"/>
                    <a:pt x="347" y="139"/>
                  </a:cubicBezTo>
                  <a:cubicBezTo>
                    <a:pt x="335" y="103"/>
                    <a:pt x="335" y="103"/>
                    <a:pt x="335" y="103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294" y="113"/>
                    <a:pt x="294" y="113"/>
                    <a:pt x="294" y="113"/>
                  </a:cubicBezTo>
                  <a:cubicBezTo>
                    <a:pt x="288" y="101"/>
                    <a:pt x="280" y="90"/>
                    <a:pt x="271" y="81"/>
                  </a:cubicBezTo>
                  <a:cubicBezTo>
                    <a:pt x="282" y="65"/>
                    <a:pt x="282" y="65"/>
                    <a:pt x="282" y="65"/>
                  </a:cubicBezTo>
                  <a:cubicBezTo>
                    <a:pt x="292" y="44"/>
                    <a:pt x="292" y="44"/>
                    <a:pt x="292" y="44"/>
                  </a:cubicBezTo>
                  <a:cubicBezTo>
                    <a:pt x="262" y="22"/>
                    <a:pt x="262" y="22"/>
                    <a:pt x="262" y="22"/>
                  </a:cubicBezTo>
                  <a:cubicBezTo>
                    <a:pt x="245" y="39"/>
                    <a:pt x="245" y="39"/>
                    <a:pt x="245" y="39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22" y="48"/>
                    <a:pt x="210" y="44"/>
                    <a:pt x="196" y="42"/>
                  </a:cubicBezTo>
                  <a:cubicBezTo>
                    <a:pt x="196" y="23"/>
                    <a:pt x="196" y="23"/>
                    <a:pt x="196" y="23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42"/>
                    <a:pt x="151" y="42"/>
                    <a:pt x="151" y="42"/>
                  </a:cubicBezTo>
                  <a:cubicBezTo>
                    <a:pt x="138" y="44"/>
                    <a:pt x="125" y="48"/>
                    <a:pt x="113" y="54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85" y="22"/>
                    <a:pt x="85" y="22"/>
                    <a:pt x="85" y="22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67" y="90"/>
                    <a:pt x="60" y="101"/>
                    <a:pt x="53" y="113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8" y="162"/>
                    <a:pt x="38" y="169"/>
                    <a:pt x="38" y="176"/>
                  </a:cubicBezTo>
                  <a:cubicBezTo>
                    <a:pt x="38" y="182"/>
                    <a:pt x="38" y="189"/>
                    <a:pt x="39" y="195"/>
                  </a:cubicBezTo>
                  <a:cubicBezTo>
                    <a:pt x="21" y="201"/>
                    <a:pt x="21" y="201"/>
                    <a:pt x="21" y="201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35" y="244"/>
                    <a:pt x="35" y="244"/>
                    <a:pt x="35" y="244"/>
                  </a:cubicBezTo>
                  <a:cubicBezTo>
                    <a:pt x="53" y="239"/>
                    <a:pt x="53" y="239"/>
                    <a:pt x="53" y="239"/>
                  </a:cubicBezTo>
                  <a:cubicBezTo>
                    <a:pt x="60" y="250"/>
                    <a:pt x="67" y="261"/>
                    <a:pt x="77" y="271"/>
                  </a:cubicBezTo>
                  <a:cubicBezTo>
                    <a:pt x="65" y="286"/>
                    <a:pt x="65" y="286"/>
                    <a:pt x="65" y="286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85" y="329"/>
                    <a:pt x="85" y="329"/>
                    <a:pt x="85" y="329"/>
                  </a:cubicBezTo>
                  <a:cubicBezTo>
                    <a:pt x="102" y="313"/>
                    <a:pt x="102" y="313"/>
                    <a:pt x="102" y="313"/>
                  </a:cubicBezTo>
                  <a:cubicBezTo>
                    <a:pt x="113" y="297"/>
                    <a:pt x="113" y="297"/>
                    <a:pt x="113" y="297"/>
                  </a:cubicBezTo>
                  <a:cubicBezTo>
                    <a:pt x="125" y="303"/>
                    <a:pt x="138" y="307"/>
                    <a:pt x="151" y="309"/>
                  </a:cubicBezTo>
                  <a:cubicBezTo>
                    <a:pt x="151" y="329"/>
                    <a:pt x="151" y="329"/>
                    <a:pt x="151" y="329"/>
                  </a:cubicBezTo>
                  <a:cubicBezTo>
                    <a:pt x="155" y="352"/>
                    <a:pt x="155" y="352"/>
                    <a:pt x="155" y="352"/>
                  </a:cubicBezTo>
                  <a:cubicBezTo>
                    <a:pt x="192" y="352"/>
                    <a:pt x="192" y="352"/>
                    <a:pt x="192" y="352"/>
                  </a:cubicBezTo>
                  <a:cubicBezTo>
                    <a:pt x="196" y="329"/>
                    <a:pt x="196" y="329"/>
                    <a:pt x="196" y="329"/>
                  </a:cubicBezTo>
                  <a:cubicBezTo>
                    <a:pt x="196" y="309"/>
                    <a:pt x="196" y="309"/>
                    <a:pt x="196" y="309"/>
                  </a:cubicBezTo>
                  <a:cubicBezTo>
                    <a:pt x="210" y="307"/>
                    <a:pt x="222" y="303"/>
                    <a:pt x="234" y="297"/>
                  </a:cubicBezTo>
                  <a:cubicBezTo>
                    <a:pt x="245" y="313"/>
                    <a:pt x="245" y="313"/>
                    <a:pt x="245" y="313"/>
                  </a:cubicBezTo>
                  <a:cubicBezTo>
                    <a:pt x="262" y="329"/>
                    <a:pt x="262" y="329"/>
                    <a:pt x="262" y="329"/>
                  </a:cubicBezTo>
                  <a:cubicBezTo>
                    <a:pt x="292" y="307"/>
                    <a:pt x="292" y="307"/>
                    <a:pt x="292" y="307"/>
                  </a:cubicBezTo>
                  <a:cubicBezTo>
                    <a:pt x="282" y="286"/>
                    <a:pt x="282" y="286"/>
                    <a:pt x="282" y="286"/>
                  </a:cubicBezTo>
                  <a:cubicBezTo>
                    <a:pt x="271" y="271"/>
                    <a:pt x="271" y="271"/>
                    <a:pt x="271" y="271"/>
                  </a:cubicBezTo>
                  <a:cubicBezTo>
                    <a:pt x="280" y="261"/>
                    <a:pt x="288" y="250"/>
                    <a:pt x="294" y="239"/>
                  </a:cubicBezTo>
                  <a:cubicBezTo>
                    <a:pt x="312" y="244"/>
                    <a:pt x="312" y="244"/>
                    <a:pt x="312" y="244"/>
                  </a:cubicBezTo>
                  <a:cubicBezTo>
                    <a:pt x="335" y="248"/>
                    <a:pt x="335" y="248"/>
                    <a:pt x="335" y="248"/>
                  </a:cubicBezTo>
                  <a:cubicBezTo>
                    <a:pt x="347" y="212"/>
                    <a:pt x="347" y="212"/>
                    <a:pt x="347" y="212"/>
                  </a:cubicBezTo>
                  <a:cubicBezTo>
                    <a:pt x="326" y="201"/>
                    <a:pt x="326" y="201"/>
                    <a:pt x="326" y="201"/>
                  </a:cubicBezTo>
                  <a:lnTo>
                    <a:pt x="308" y="195"/>
                  </a:lnTo>
                  <a:close/>
                  <a:moveTo>
                    <a:pt x="174" y="201"/>
                  </a:moveTo>
                  <a:cubicBezTo>
                    <a:pt x="159" y="201"/>
                    <a:pt x="148" y="190"/>
                    <a:pt x="148" y="176"/>
                  </a:cubicBezTo>
                  <a:cubicBezTo>
                    <a:pt x="148" y="162"/>
                    <a:pt x="159" y="150"/>
                    <a:pt x="174" y="150"/>
                  </a:cubicBezTo>
                  <a:cubicBezTo>
                    <a:pt x="188" y="150"/>
                    <a:pt x="199" y="162"/>
                    <a:pt x="199" y="176"/>
                  </a:cubicBezTo>
                  <a:cubicBezTo>
                    <a:pt x="199" y="190"/>
                    <a:pt x="188" y="201"/>
                    <a:pt x="174" y="20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35388">
                    <a:shade val="30000"/>
                    <a:satMod val="115000"/>
                  </a:srgbClr>
                </a:gs>
                <a:gs pos="50000">
                  <a:srgbClr val="035388">
                    <a:shade val="67500"/>
                    <a:satMod val="115000"/>
                  </a:srgbClr>
                </a:gs>
                <a:gs pos="100000">
                  <a:srgbClr val="035388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Freeform 19"/>
            <p:cNvSpPr>
              <a:spLocks noEditPoints="1"/>
            </p:cNvSpPr>
            <p:nvPr/>
          </p:nvSpPr>
          <p:spPr bwMode="auto">
            <a:xfrm>
              <a:off x="6080125" y="3136900"/>
              <a:ext cx="747713" cy="746125"/>
            </a:xfrm>
            <a:custGeom>
              <a:avLst/>
              <a:gdLst>
                <a:gd name="T0" fmla="*/ 100 w 199"/>
                <a:gd name="T1" fmla="*/ 0 h 199"/>
                <a:gd name="T2" fmla="*/ 0 w 199"/>
                <a:gd name="T3" fmla="*/ 100 h 199"/>
                <a:gd name="T4" fmla="*/ 100 w 199"/>
                <a:gd name="T5" fmla="*/ 199 h 199"/>
                <a:gd name="T6" fmla="*/ 199 w 199"/>
                <a:gd name="T7" fmla="*/ 100 h 199"/>
                <a:gd name="T8" fmla="*/ 100 w 199"/>
                <a:gd name="T9" fmla="*/ 0 h 199"/>
                <a:gd name="T10" fmla="*/ 100 w 199"/>
                <a:gd name="T11" fmla="*/ 150 h 199"/>
                <a:gd name="T12" fmla="*/ 49 w 199"/>
                <a:gd name="T13" fmla="*/ 100 h 199"/>
                <a:gd name="T14" fmla="*/ 100 w 199"/>
                <a:gd name="T15" fmla="*/ 49 h 199"/>
                <a:gd name="T16" fmla="*/ 150 w 199"/>
                <a:gd name="T17" fmla="*/ 100 h 199"/>
                <a:gd name="T18" fmla="*/ 100 w 199"/>
                <a:gd name="T19" fmla="*/ 15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9" h="199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199"/>
                    <a:pt x="100" y="199"/>
                  </a:cubicBezTo>
                  <a:cubicBezTo>
                    <a:pt x="155" y="199"/>
                    <a:pt x="199" y="155"/>
                    <a:pt x="199" y="100"/>
                  </a:cubicBezTo>
                  <a:cubicBezTo>
                    <a:pt x="199" y="45"/>
                    <a:pt x="155" y="0"/>
                    <a:pt x="100" y="0"/>
                  </a:cubicBezTo>
                  <a:close/>
                  <a:moveTo>
                    <a:pt x="100" y="150"/>
                  </a:moveTo>
                  <a:cubicBezTo>
                    <a:pt x="72" y="150"/>
                    <a:pt x="49" y="128"/>
                    <a:pt x="49" y="100"/>
                  </a:cubicBezTo>
                  <a:cubicBezTo>
                    <a:pt x="49" y="72"/>
                    <a:pt x="72" y="49"/>
                    <a:pt x="100" y="49"/>
                  </a:cubicBezTo>
                  <a:cubicBezTo>
                    <a:pt x="127" y="49"/>
                    <a:pt x="150" y="72"/>
                    <a:pt x="150" y="100"/>
                  </a:cubicBezTo>
                  <a:cubicBezTo>
                    <a:pt x="150" y="128"/>
                    <a:pt x="127" y="150"/>
                    <a:pt x="100" y="1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619590" y="2065525"/>
            <a:ext cx="1511085" cy="1509370"/>
            <a:chOff x="5305425" y="2638425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37" name="Freeform 6"/>
            <p:cNvSpPr>
              <a:spLocks noEditPoints="1"/>
            </p:cNvSpPr>
            <p:nvPr/>
          </p:nvSpPr>
          <p:spPr bwMode="auto">
            <a:xfrm>
              <a:off x="5305425" y="2638425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0" scaled="1"/>
              <a:tileRect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8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93543" y="2160634"/>
            <a:ext cx="1139877" cy="654025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单击添加文本单击</a:t>
            </a: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添加文本</a:t>
            </a:r>
            <a:r>
              <a: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单击添加</a:t>
            </a: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文本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169203" y="883944"/>
            <a:ext cx="1199327" cy="30008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添加标题</a:t>
            </a:r>
            <a:endParaRPr kumimoji="0" lang="en-US" altLang="zh-CN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170638" y="3023552"/>
            <a:ext cx="1301235" cy="654025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单击添加文本单击添加文本单击添加</a:t>
            </a: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文本</a:t>
            </a:r>
            <a:r>
              <a: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单击添加</a:t>
            </a: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文本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3278740" y="4239360"/>
            <a:ext cx="1199327" cy="30008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添加标题</a:t>
            </a:r>
            <a:endParaRPr kumimoji="0" lang="en-US" altLang="zh-CN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306634" y="1445690"/>
            <a:ext cx="1614175" cy="484748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单击添加文本单击添加文本单击添加</a:t>
            </a:r>
            <a:r>
              <a:rPr kumimoji="0" lang="zh-CN" altLang="en-US" sz="11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文本</a:t>
            </a:r>
            <a:endParaRPr kumimoji="0" lang="zh-CN" altLang="en-US" sz="11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571135" y="1428549"/>
            <a:ext cx="1199327" cy="30008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添加标题</a:t>
            </a:r>
            <a:endParaRPr kumimoji="0" lang="en-US" altLang="zh-CN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380677" y="3052824"/>
            <a:ext cx="1515653" cy="654025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0" i="0" u="none" strike="noStrike" kern="0" cap="none" spc="0" normalizeH="0" baseline="0" noProof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单击添加文本单击添加文本单击添加文本单击添加文本</a:t>
            </a:r>
          </a:p>
        </p:txBody>
      </p:sp>
      <p:sp>
        <p:nvSpPr>
          <p:cNvPr id="46" name="矩形 45"/>
          <p:cNvSpPr/>
          <p:nvPr/>
        </p:nvSpPr>
        <p:spPr>
          <a:xfrm>
            <a:off x="5775470" y="3671712"/>
            <a:ext cx="1199327" cy="30008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添加标题</a:t>
            </a:r>
            <a:endParaRPr kumimoji="0" lang="en-US" altLang="zh-CN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47" name="肘形连接符 46"/>
          <p:cNvCxnSpPr/>
          <p:nvPr/>
        </p:nvCxnSpPr>
        <p:spPr>
          <a:xfrm rot="10800000" flipV="1">
            <a:off x="423212" y="2276655"/>
            <a:ext cx="1590116" cy="542795"/>
          </a:xfrm>
          <a:prstGeom prst="bentConnector3">
            <a:avLst>
              <a:gd name="adj1" fmla="val 32626"/>
            </a:avLst>
          </a:prstGeom>
          <a:noFill/>
          <a:ln w="9525" cap="flat" cmpd="sng" algn="ctr">
            <a:solidFill>
              <a:srgbClr val="1F497D">
                <a:lumMod val="50000"/>
              </a:srgbClr>
            </a:solidFill>
            <a:prstDash val="sysDash"/>
          </a:ln>
          <a:effectLst/>
        </p:spPr>
      </p:cxnSp>
      <p:cxnSp>
        <p:nvCxnSpPr>
          <p:cNvPr id="48" name="肘形连接符 47"/>
          <p:cNvCxnSpPr/>
          <p:nvPr/>
        </p:nvCxnSpPr>
        <p:spPr>
          <a:xfrm rot="10800000">
            <a:off x="1218270" y="3064401"/>
            <a:ext cx="1711721" cy="375837"/>
          </a:xfrm>
          <a:prstGeom prst="bentConnector3">
            <a:avLst>
              <a:gd name="adj1" fmla="val 29965"/>
            </a:avLst>
          </a:prstGeom>
          <a:noFill/>
          <a:ln w="9525" cap="flat" cmpd="sng" algn="ctr">
            <a:solidFill>
              <a:srgbClr val="1F497D">
                <a:lumMod val="50000"/>
              </a:srgbClr>
            </a:solidFill>
            <a:prstDash val="sysDash"/>
          </a:ln>
          <a:effectLst/>
        </p:spPr>
      </p:cxnSp>
      <p:cxnSp>
        <p:nvCxnSpPr>
          <p:cNvPr id="49" name="肘形连接符 48"/>
          <p:cNvCxnSpPr/>
          <p:nvPr/>
        </p:nvCxnSpPr>
        <p:spPr>
          <a:xfrm rot="10800000" flipV="1">
            <a:off x="6966535" y="3096573"/>
            <a:ext cx="1818481" cy="368987"/>
          </a:xfrm>
          <a:prstGeom prst="bentConnector3">
            <a:avLst>
              <a:gd name="adj1" fmla="val 77764"/>
            </a:avLst>
          </a:prstGeom>
          <a:noFill/>
          <a:ln w="9525" cap="flat" cmpd="sng" algn="ctr">
            <a:solidFill>
              <a:srgbClr val="1F497D">
                <a:lumMod val="50000"/>
              </a:srgbClr>
            </a:solidFill>
            <a:prstDash val="sysDash"/>
          </a:ln>
          <a:effectLst/>
        </p:spPr>
      </p:cxnSp>
      <p:cxnSp>
        <p:nvCxnSpPr>
          <p:cNvPr id="50" name="肘形连接符 49"/>
          <p:cNvCxnSpPr/>
          <p:nvPr/>
        </p:nvCxnSpPr>
        <p:spPr>
          <a:xfrm rot="10800000" flipV="1">
            <a:off x="5770464" y="1428550"/>
            <a:ext cx="2150345" cy="519027"/>
          </a:xfrm>
          <a:prstGeom prst="bentConnector3">
            <a:avLst>
              <a:gd name="adj1" fmla="val 77024"/>
            </a:avLst>
          </a:prstGeom>
          <a:noFill/>
          <a:ln w="9525" cap="flat" cmpd="sng" algn="ctr">
            <a:solidFill>
              <a:srgbClr val="1F497D">
                <a:lumMod val="50000"/>
              </a:srgbClr>
            </a:solidFill>
            <a:prstDash val="sysDash"/>
          </a:ln>
          <a:effectLst/>
        </p:spPr>
      </p:cxnSp>
      <p:sp>
        <p:nvSpPr>
          <p:cNvPr id="65" name="矩形 64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120429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10" dur="8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8" presetClass="emph" presetSubtype="0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76680000">
                                      <p:cBhvr>
                                        <p:cTn id="27" dur="7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08000000">
                                      <p:cBhvr>
                                        <p:cTn id="44" dur="7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8" presetClass="emph" presetSubtype="0" repeatCount="indefinite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86400000">
                                      <p:cBhvr>
                                        <p:cTn id="61" dur="6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7863"/>
            <a:ext cx="9144000" cy="1438416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0" y="2427734"/>
            <a:ext cx="9144000" cy="2715766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2B94B6">
                  <a:alpha val="45000"/>
                </a:srgbClr>
              </a:gs>
              <a:gs pos="43000">
                <a:srgbClr val="00A4E6"/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0" t="100000" r="66593" b="-489"/>
          <a:stretch>
            <a:fillRect/>
          </a:stretch>
        </p:blipFill>
        <p:spPr>
          <a:xfrm>
            <a:off x="8022787" y="4639227"/>
            <a:ext cx="41510" cy="20755"/>
          </a:xfrm>
          <a:custGeom>
            <a:avLst/>
            <a:gdLst>
              <a:gd name="connsiteX0" fmla="*/ 0 w 41510"/>
              <a:gd name="connsiteY0" fmla="*/ 0 h 20755"/>
              <a:gd name="connsiteX1" fmla="*/ 41510 w 41510"/>
              <a:gd name="connsiteY1" fmla="*/ 0 h 20755"/>
              <a:gd name="connsiteX2" fmla="*/ 20755 w 41510"/>
              <a:gd name="connsiteY2" fmla="*/ 20755 h 20755"/>
              <a:gd name="connsiteX3" fmla="*/ 0 w 41510"/>
              <a:gd name="connsiteY3" fmla="*/ 0 h 20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510" h="20755">
                <a:moveTo>
                  <a:pt x="0" y="0"/>
                </a:moveTo>
                <a:lnTo>
                  <a:pt x="41510" y="0"/>
                </a:lnTo>
                <a:lnTo>
                  <a:pt x="20755" y="2075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5" name="文本框 24"/>
          <p:cNvSpPr txBox="1"/>
          <p:nvPr/>
        </p:nvSpPr>
        <p:spPr>
          <a:xfrm>
            <a:off x="5322321" y="-858602"/>
            <a:ext cx="3254417" cy="379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9900" dirty="0" smtClean="0">
                <a:gradFill flip="none" rotWithShape="1">
                  <a:gsLst>
                    <a:gs pos="20000">
                      <a:srgbClr val="88CBDC">
                        <a:alpha val="0"/>
                      </a:srgbClr>
                    </a:gs>
                    <a:gs pos="68000">
                      <a:srgbClr val="00A4E6"/>
                    </a:gs>
                  </a:gsLst>
                  <a:lin ang="16200000" scaled="1"/>
                  <a:tileRect/>
                </a:gra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05</a:t>
            </a:r>
            <a:endParaRPr lang="zh-CN" altLang="en-US" sz="19900" dirty="0" smtClean="0">
              <a:gradFill flip="none" rotWithShape="1">
                <a:gsLst>
                  <a:gs pos="20000">
                    <a:srgbClr val="88CBDC">
                      <a:alpha val="0"/>
                    </a:srgbClr>
                  </a:gs>
                  <a:gs pos="68000">
                    <a:srgbClr val="00A4E6"/>
                  </a:gs>
                </a:gsLst>
                <a:lin ang="16200000" scaled="1"/>
                <a:tileRect/>
              </a:gra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18981" y="3018651"/>
            <a:ext cx="52661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  <p:sp>
        <p:nvSpPr>
          <p:cNvPr id="10" name="矩形 9"/>
          <p:cNvSpPr/>
          <p:nvPr/>
        </p:nvSpPr>
        <p:spPr>
          <a:xfrm>
            <a:off x="2201286" y="3715822"/>
            <a:ext cx="69015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点击输入简要文本内容，文字内容需概况精炼的说明该分项内容……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-417009" y="1111054"/>
            <a:ext cx="2644124" cy="2625690"/>
            <a:chOff x="5685400" y="302836"/>
            <a:chExt cx="4713457" cy="4680599"/>
          </a:xfrm>
        </p:grpSpPr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16" r="33546"/>
            <a:stretch>
              <a:fillRect/>
            </a:stretch>
          </p:blipFill>
          <p:spPr>
            <a:xfrm>
              <a:off x="5953699" y="463179"/>
              <a:ext cx="4198413" cy="4196386"/>
            </a:xfrm>
            <a:custGeom>
              <a:avLst/>
              <a:gdLst>
                <a:gd name="connsiteX0" fmla="*/ 2089843 w 4198413"/>
                <a:gd name="connsiteY0" fmla="*/ 0 h 4196386"/>
                <a:gd name="connsiteX1" fmla="*/ 4198413 w 4198413"/>
                <a:gd name="connsiteY1" fmla="*/ 2108571 h 4196386"/>
                <a:gd name="connsiteX2" fmla="*/ 2110598 w 4198413"/>
                <a:gd name="connsiteY2" fmla="*/ 4196386 h 4196386"/>
                <a:gd name="connsiteX3" fmla="*/ 2069088 w 4198413"/>
                <a:gd name="connsiteY3" fmla="*/ 4196386 h 4196386"/>
                <a:gd name="connsiteX4" fmla="*/ 0 w 4198413"/>
                <a:gd name="connsiteY4" fmla="*/ 2127299 h 4196386"/>
                <a:gd name="connsiteX5" fmla="*/ 0 w 4198413"/>
                <a:gd name="connsiteY5" fmla="*/ 2089843 h 4196386"/>
                <a:gd name="connsiteX6" fmla="*/ 2089843 w 4198413"/>
                <a:gd name="connsiteY6" fmla="*/ 0 h 41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8413" h="4196386">
                  <a:moveTo>
                    <a:pt x="2089843" y="0"/>
                  </a:moveTo>
                  <a:lnTo>
                    <a:pt x="4198413" y="2108571"/>
                  </a:lnTo>
                  <a:lnTo>
                    <a:pt x="2110598" y="4196386"/>
                  </a:lnTo>
                  <a:lnTo>
                    <a:pt x="2069088" y="4196386"/>
                  </a:lnTo>
                  <a:lnTo>
                    <a:pt x="0" y="2127299"/>
                  </a:lnTo>
                  <a:lnTo>
                    <a:pt x="0" y="2089843"/>
                  </a:lnTo>
                  <a:lnTo>
                    <a:pt x="2089843" y="0"/>
                  </a:lnTo>
                  <a:close/>
                </a:path>
              </a:pathLst>
            </a:custGeom>
          </p:spPr>
        </p:pic>
        <p:sp>
          <p:nvSpPr>
            <p:cNvPr id="44" name="任意多边形 43"/>
            <p:cNvSpPr/>
            <p:nvPr/>
          </p:nvSpPr>
          <p:spPr>
            <a:xfrm rot="2700000">
              <a:off x="5685400" y="302836"/>
              <a:ext cx="4680599" cy="4680600"/>
            </a:xfrm>
            <a:custGeom>
              <a:avLst/>
              <a:gdLst>
                <a:gd name="connsiteX0" fmla="*/ 0 w 4680599"/>
                <a:gd name="connsiteY0" fmla="*/ 0 h 4680600"/>
                <a:gd name="connsiteX1" fmla="*/ 4680599 w 4680599"/>
                <a:gd name="connsiteY1" fmla="*/ 0 h 4680600"/>
                <a:gd name="connsiteX2" fmla="*/ 4680599 w 4680599"/>
                <a:gd name="connsiteY2" fmla="*/ 4680599 h 4680600"/>
                <a:gd name="connsiteX3" fmla="*/ 0 w 4680599"/>
                <a:gd name="connsiteY3" fmla="*/ 4680600 h 4680600"/>
                <a:gd name="connsiteX4" fmla="*/ 0 w 4680599"/>
                <a:gd name="connsiteY4" fmla="*/ 0 h 4680600"/>
                <a:gd name="connsiteX5" fmla="*/ 813656 w 4680599"/>
                <a:gd name="connsiteY5" fmla="*/ 813659 h 4680600"/>
                <a:gd name="connsiteX6" fmla="*/ 813656 w 4680599"/>
                <a:gd name="connsiteY6" fmla="*/ 3765987 h 4680600"/>
                <a:gd name="connsiteX7" fmla="*/ 3765984 w 4680599"/>
                <a:gd name="connsiteY7" fmla="*/ 3765987 h 4680600"/>
                <a:gd name="connsiteX8" fmla="*/ 3765984 w 4680599"/>
                <a:gd name="connsiteY8" fmla="*/ 813659 h 4680600"/>
                <a:gd name="connsiteX9" fmla="*/ 813656 w 4680599"/>
                <a:gd name="connsiteY9" fmla="*/ 813659 h 468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80599" h="4680600">
                  <a:moveTo>
                    <a:pt x="0" y="0"/>
                  </a:moveTo>
                  <a:lnTo>
                    <a:pt x="4680599" y="0"/>
                  </a:lnTo>
                  <a:lnTo>
                    <a:pt x="4680599" y="4680599"/>
                  </a:lnTo>
                  <a:lnTo>
                    <a:pt x="0" y="4680600"/>
                  </a:lnTo>
                  <a:lnTo>
                    <a:pt x="0" y="0"/>
                  </a:lnTo>
                  <a:close/>
                  <a:moveTo>
                    <a:pt x="813656" y="813659"/>
                  </a:moveTo>
                  <a:lnTo>
                    <a:pt x="813656" y="3765987"/>
                  </a:lnTo>
                  <a:lnTo>
                    <a:pt x="3765984" y="3765987"/>
                  </a:lnTo>
                  <a:lnTo>
                    <a:pt x="3765984" y="813659"/>
                  </a:lnTo>
                  <a:lnTo>
                    <a:pt x="813656" y="813659"/>
                  </a:lnTo>
                  <a:close/>
                </a:path>
              </a:pathLst>
            </a:custGeom>
            <a:gradFill>
              <a:gsLst>
                <a:gs pos="0">
                  <a:srgbClr val="004785"/>
                </a:gs>
                <a:gs pos="100000">
                  <a:srgbClr val="00A4E6"/>
                </a:gs>
              </a:gsLst>
              <a:lin ang="13500000" scaled="1"/>
            </a:gradFill>
            <a:ln>
              <a:noFill/>
            </a:ln>
            <a:effectLst>
              <a:innerShdw blurRad="317500" dist="889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任意多边形 51"/>
            <p:cNvSpPr/>
            <p:nvPr/>
          </p:nvSpPr>
          <p:spPr>
            <a:xfrm rot="2700000">
              <a:off x="9905365" y="2306273"/>
              <a:ext cx="493492" cy="493492"/>
            </a:xfrm>
            <a:custGeom>
              <a:avLst/>
              <a:gdLst>
                <a:gd name="connsiteX0" fmla="*/ 0 w 2952328"/>
                <a:gd name="connsiteY0" fmla="*/ 0 h 2952328"/>
                <a:gd name="connsiteX1" fmla="*/ 2952328 w 2952328"/>
                <a:gd name="connsiteY1" fmla="*/ 0 h 2952328"/>
                <a:gd name="connsiteX2" fmla="*/ 2952328 w 2952328"/>
                <a:gd name="connsiteY2" fmla="*/ 2952328 h 2952328"/>
                <a:gd name="connsiteX3" fmla="*/ 0 w 2952328"/>
                <a:gd name="connsiteY3" fmla="*/ 2952328 h 2952328"/>
                <a:gd name="connsiteX4" fmla="*/ 0 w 2952328"/>
                <a:gd name="connsiteY4" fmla="*/ 0 h 295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328" h="2952328">
                  <a:moveTo>
                    <a:pt x="0" y="0"/>
                  </a:moveTo>
                  <a:lnTo>
                    <a:pt x="2952328" y="0"/>
                  </a:lnTo>
                  <a:lnTo>
                    <a:pt x="2952328" y="2952328"/>
                  </a:lnTo>
                  <a:lnTo>
                    <a:pt x="0" y="29523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5341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96950" y="1131590"/>
            <a:ext cx="7031434" cy="2808287"/>
          </a:xfrm>
          <a:prstGeom prst="rect">
            <a:avLst/>
          </a:prstGeom>
          <a:gradFill>
            <a:gsLst>
              <a:gs pos="20000">
                <a:srgbClr val="046FB6"/>
              </a:gs>
              <a:gs pos="100000">
                <a:srgbClr val="00478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26"/>
          <p:cNvSpPr>
            <a:spLocks/>
          </p:cNvSpPr>
          <p:nvPr/>
        </p:nvSpPr>
        <p:spPr bwMode="auto">
          <a:xfrm>
            <a:off x="996950" y="1131590"/>
            <a:ext cx="2638425" cy="2808287"/>
          </a:xfrm>
          <a:custGeom>
            <a:avLst/>
            <a:gdLst>
              <a:gd name="T0" fmla="*/ 0 w 2639293"/>
              <a:gd name="T1" fmla="*/ 0 h 2808312"/>
              <a:gd name="T2" fmla="*/ 1710674 w 2639293"/>
              <a:gd name="T3" fmla="*/ 0 h 2808312"/>
              <a:gd name="T4" fmla="*/ 2636690 w 2639293"/>
              <a:gd name="T5" fmla="*/ 2808237 h 2808312"/>
              <a:gd name="T6" fmla="*/ 0 w 2639293"/>
              <a:gd name="T7" fmla="*/ 2808237 h 2808312"/>
              <a:gd name="T8" fmla="*/ 0 w 2639293"/>
              <a:gd name="T9" fmla="*/ 0 h 280831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639293" h="2808312">
                <a:moveTo>
                  <a:pt x="0" y="0"/>
                </a:moveTo>
                <a:lnTo>
                  <a:pt x="1712363" y="0"/>
                </a:lnTo>
                <a:lnTo>
                  <a:pt x="2639293" y="2808312"/>
                </a:lnTo>
                <a:lnTo>
                  <a:pt x="0" y="2808312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/>
        </p:spPr>
        <p:txBody>
          <a:bodyPr anchor="ctr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  <p:sp>
        <p:nvSpPr>
          <p:cNvPr id="15" name="矩形 14"/>
          <p:cNvSpPr/>
          <p:nvPr/>
        </p:nvSpPr>
        <p:spPr>
          <a:xfrm>
            <a:off x="4156620" y="1740547"/>
            <a:ext cx="3312368" cy="1764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尽量将每页幻灯片的字数控制在200字以内，据统计每页幻灯片的最好控制在5分钟之内。</a:t>
            </a:r>
          </a:p>
        </p:txBody>
      </p:sp>
      <p:sp>
        <p:nvSpPr>
          <p:cNvPr id="16" name="平行四边形 15"/>
          <p:cNvSpPr/>
          <p:nvPr/>
        </p:nvSpPr>
        <p:spPr>
          <a:xfrm>
            <a:off x="4156620" y="993960"/>
            <a:ext cx="3312368" cy="443795"/>
          </a:xfrm>
          <a:prstGeom prst="parallelogram">
            <a:avLst/>
          </a:prstGeom>
          <a:solidFill>
            <a:srgbClr val="8DC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单击此处添加标题文本</a:t>
            </a:r>
          </a:p>
        </p:txBody>
      </p:sp>
      <p:sp>
        <p:nvSpPr>
          <p:cNvPr id="18" name="平行四边形 17"/>
          <p:cNvSpPr/>
          <p:nvPr/>
        </p:nvSpPr>
        <p:spPr>
          <a:xfrm>
            <a:off x="4156620" y="1022541"/>
            <a:ext cx="3312368" cy="443795"/>
          </a:xfrm>
          <a:prstGeom prst="parallelogram">
            <a:avLst/>
          </a:prstGeom>
          <a:solidFill>
            <a:srgbClr val="8DC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/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159069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/>
          <p:cNvSpPr>
            <a:spLocks/>
          </p:cNvSpPr>
          <p:nvPr/>
        </p:nvSpPr>
        <p:spPr bwMode="auto">
          <a:xfrm>
            <a:off x="4456971" y="1762652"/>
            <a:ext cx="337348" cy="3096179"/>
          </a:xfrm>
          <a:custGeom>
            <a:avLst/>
            <a:gdLst>
              <a:gd name="T0" fmla="*/ 0 w 148"/>
              <a:gd name="T1" fmla="*/ 1750 h 1750"/>
              <a:gd name="T2" fmla="*/ 148 w 148"/>
              <a:gd name="T3" fmla="*/ 1750 h 1750"/>
              <a:gd name="T4" fmla="*/ 105 w 148"/>
              <a:gd name="T5" fmla="*/ 1128 h 1750"/>
              <a:gd name="T6" fmla="*/ 86 w 148"/>
              <a:gd name="T7" fmla="*/ 74 h 1750"/>
              <a:gd name="T8" fmla="*/ 114 w 148"/>
              <a:gd name="T9" fmla="*/ 85 h 1750"/>
              <a:gd name="T10" fmla="*/ 74 w 148"/>
              <a:gd name="T11" fmla="*/ 0 h 1750"/>
              <a:gd name="T12" fmla="*/ 34 w 148"/>
              <a:gd name="T13" fmla="*/ 85 h 1750"/>
              <a:gd name="T14" fmla="*/ 62 w 148"/>
              <a:gd name="T15" fmla="*/ 74 h 1750"/>
              <a:gd name="T16" fmla="*/ 43 w 148"/>
              <a:gd name="T17" fmla="*/ 1128 h 1750"/>
              <a:gd name="T18" fmla="*/ 0 w 148"/>
              <a:gd name="T19" fmla="*/ 1750 h 1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8" h="1750">
                <a:moveTo>
                  <a:pt x="0" y="1750"/>
                </a:moveTo>
                <a:cubicBezTo>
                  <a:pt x="148" y="1750"/>
                  <a:pt x="148" y="1750"/>
                  <a:pt x="148" y="1750"/>
                </a:cubicBezTo>
                <a:cubicBezTo>
                  <a:pt x="132" y="1610"/>
                  <a:pt x="105" y="1128"/>
                  <a:pt x="105" y="1128"/>
                </a:cubicBezTo>
                <a:cubicBezTo>
                  <a:pt x="86" y="74"/>
                  <a:pt x="86" y="74"/>
                  <a:pt x="86" y="74"/>
                </a:cubicBezTo>
                <a:cubicBezTo>
                  <a:pt x="100" y="78"/>
                  <a:pt x="114" y="85"/>
                  <a:pt x="114" y="85"/>
                </a:cubicBezTo>
                <a:cubicBezTo>
                  <a:pt x="74" y="0"/>
                  <a:pt x="74" y="0"/>
                  <a:pt x="74" y="0"/>
                </a:cubicBezTo>
                <a:cubicBezTo>
                  <a:pt x="34" y="85"/>
                  <a:pt x="34" y="85"/>
                  <a:pt x="34" y="85"/>
                </a:cubicBezTo>
                <a:cubicBezTo>
                  <a:pt x="34" y="85"/>
                  <a:pt x="48" y="78"/>
                  <a:pt x="62" y="74"/>
                </a:cubicBezTo>
                <a:cubicBezTo>
                  <a:pt x="43" y="1128"/>
                  <a:pt x="43" y="1128"/>
                  <a:pt x="43" y="1128"/>
                </a:cubicBezTo>
                <a:cubicBezTo>
                  <a:pt x="43" y="1128"/>
                  <a:pt x="14" y="1604"/>
                  <a:pt x="0" y="1750"/>
                </a:cubicBez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Freeform 14"/>
          <p:cNvSpPr>
            <a:spLocks/>
          </p:cNvSpPr>
          <p:nvPr/>
        </p:nvSpPr>
        <p:spPr bwMode="auto">
          <a:xfrm>
            <a:off x="4905590" y="2456775"/>
            <a:ext cx="1112717" cy="2402055"/>
          </a:xfrm>
          <a:custGeom>
            <a:avLst/>
            <a:gdLst>
              <a:gd name="T0" fmla="*/ 221 w 487"/>
              <a:gd name="T1" fmla="*/ 1062 h 1358"/>
              <a:gd name="T2" fmla="*/ 74 w 487"/>
              <a:gd name="T3" fmla="*/ 710 h 1358"/>
              <a:gd name="T4" fmla="*/ 56 w 487"/>
              <a:gd name="T5" fmla="*/ 523 h 1358"/>
              <a:gd name="T6" fmla="*/ 89 w 487"/>
              <a:gd name="T7" fmla="*/ 338 h 1358"/>
              <a:gd name="T8" fmla="*/ 185 w 487"/>
              <a:gd name="T9" fmla="*/ 170 h 1358"/>
              <a:gd name="T10" fmla="*/ 337 w 487"/>
              <a:gd name="T11" fmla="*/ 49 h 1358"/>
              <a:gd name="T12" fmla="*/ 342 w 487"/>
              <a:gd name="T13" fmla="*/ 77 h 1358"/>
              <a:gd name="T14" fmla="*/ 399 w 487"/>
              <a:gd name="T15" fmla="*/ 0 h 1358"/>
              <a:gd name="T16" fmla="*/ 303 w 487"/>
              <a:gd name="T17" fmla="*/ 13 h 1358"/>
              <a:gd name="T18" fmla="*/ 327 w 487"/>
              <a:gd name="T19" fmla="*/ 30 h 1358"/>
              <a:gd name="T20" fmla="*/ 159 w 487"/>
              <a:gd name="T21" fmla="*/ 153 h 1358"/>
              <a:gd name="T22" fmla="*/ 49 w 487"/>
              <a:gd name="T23" fmla="*/ 327 h 1358"/>
              <a:gd name="T24" fmla="*/ 6 w 487"/>
              <a:gd name="T25" fmla="*/ 521 h 1358"/>
              <a:gd name="T26" fmla="*/ 14 w 487"/>
              <a:gd name="T27" fmla="*/ 718 h 1358"/>
              <a:gd name="T28" fmla="*/ 152 w 487"/>
              <a:gd name="T29" fmla="*/ 1093 h 1358"/>
              <a:gd name="T30" fmla="*/ 333 w 487"/>
              <a:gd name="T31" fmla="*/ 1358 h 1358"/>
              <a:gd name="T32" fmla="*/ 487 w 487"/>
              <a:gd name="T33" fmla="*/ 1358 h 1358"/>
              <a:gd name="T34" fmla="*/ 221 w 487"/>
              <a:gd name="T35" fmla="*/ 1062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87" h="1358">
                <a:moveTo>
                  <a:pt x="221" y="1062"/>
                </a:moveTo>
                <a:cubicBezTo>
                  <a:pt x="151" y="952"/>
                  <a:pt x="99" y="833"/>
                  <a:pt x="74" y="710"/>
                </a:cubicBezTo>
                <a:cubicBezTo>
                  <a:pt x="61" y="648"/>
                  <a:pt x="55" y="585"/>
                  <a:pt x="56" y="523"/>
                </a:cubicBezTo>
                <a:cubicBezTo>
                  <a:pt x="58" y="460"/>
                  <a:pt x="69" y="398"/>
                  <a:pt x="89" y="338"/>
                </a:cubicBezTo>
                <a:cubicBezTo>
                  <a:pt x="110" y="278"/>
                  <a:pt x="142" y="220"/>
                  <a:pt x="185" y="170"/>
                </a:cubicBezTo>
                <a:cubicBezTo>
                  <a:pt x="226" y="122"/>
                  <a:pt x="278" y="81"/>
                  <a:pt x="337" y="49"/>
                </a:cubicBezTo>
                <a:cubicBezTo>
                  <a:pt x="341" y="62"/>
                  <a:pt x="342" y="77"/>
                  <a:pt x="342" y="77"/>
                </a:cubicBezTo>
                <a:cubicBezTo>
                  <a:pt x="399" y="0"/>
                  <a:pt x="399" y="0"/>
                  <a:pt x="399" y="0"/>
                </a:cubicBezTo>
                <a:cubicBezTo>
                  <a:pt x="303" y="13"/>
                  <a:pt x="303" y="13"/>
                  <a:pt x="303" y="13"/>
                </a:cubicBezTo>
                <a:cubicBezTo>
                  <a:pt x="303" y="13"/>
                  <a:pt x="317" y="20"/>
                  <a:pt x="327" y="30"/>
                </a:cubicBezTo>
                <a:cubicBezTo>
                  <a:pt x="262" y="61"/>
                  <a:pt x="205" y="103"/>
                  <a:pt x="159" y="153"/>
                </a:cubicBezTo>
                <a:cubicBezTo>
                  <a:pt x="110" y="205"/>
                  <a:pt x="74" y="264"/>
                  <a:pt x="49" y="327"/>
                </a:cubicBezTo>
                <a:cubicBezTo>
                  <a:pt x="25" y="389"/>
                  <a:pt x="11" y="455"/>
                  <a:pt x="6" y="521"/>
                </a:cubicBezTo>
                <a:cubicBezTo>
                  <a:pt x="0" y="586"/>
                  <a:pt x="4" y="652"/>
                  <a:pt x="14" y="718"/>
                </a:cubicBezTo>
                <a:cubicBezTo>
                  <a:pt x="35" y="848"/>
                  <a:pt x="83" y="975"/>
                  <a:pt x="152" y="1093"/>
                </a:cubicBezTo>
                <a:cubicBezTo>
                  <a:pt x="207" y="1188"/>
                  <a:pt x="275" y="1286"/>
                  <a:pt x="333" y="1358"/>
                </a:cubicBezTo>
                <a:cubicBezTo>
                  <a:pt x="487" y="1358"/>
                  <a:pt x="487" y="1358"/>
                  <a:pt x="487" y="1358"/>
                </a:cubicBezTo>
                <a:cubicBezTo>
                  <a:pt x="382" y="1272"/>
                  <a:pt x="292" y="1172"/>
                  <a:pt x="221" y="1062"/>
                </a:cubicBez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Freeform 15"/>
          <p:cNvSpPr>
            <a:spLocks/>
          </p:cNvSpPr>
          <p:nvPr/>
        </p:nvSpPr>
        <p:spPr bwMode="auto">
          <a:xfrm>
            <a:off x="3234749" y="2456775"/>
            <a:ext cx="1109184" cy="2402055"/>
          </a:xfrm>
          <a:custGeom>
            <a:avLst/>
            <a:gdLst>
              <a:gd name="T0" fmla="*/ 481 w 486"/>
              <a:gd name="T1" fmla="*/ 521 h 1358"/>
              <a:gd name="T2" fmla="*/ 437 w 486"/>
              <a:gd name="T3" fmla="*/ 327 h 1358"/>
              <a:gd name="T4" fmla="*/ 328 w 486"/>
              <a:gd name="T5" fmla="*/ 153 h 1358"/>
              <a:gd name="T6" fmla="*/ 158 w 486"/>
              <a:gd name="T7" fmla="*/ 29 h 1358"/>
              <a:gd name="T8" fmla="*/ 181 w 486"/>
              <a:gd name="T9" fmla="*/ 13 h 1358"/>
              <a:gd name="T10" fmla="*/ 85 w 486"/>
              <a:gd name="T11" fmla="*/ 0 h 1358"/>
              <a:gd name="T12" fmla="*/ 142 w 486"/>
              <a:gd name="T13" fmla="*/ 77 h 1358"/>
              <a:gd name="T14" fmla="*/ 147 w 486"/>
              <a:gd name="T15" fmla="*/ 48 h 1358"/>
              <a:gd name="T16" fmla="*/ 301 w 486"/>
              <a:gd name="T17" fmla="*/ 170 h 1358"/>
              <a:gd name="T18" fmla="*/ 397 w 486"/>
              <a:gd name="T19" fmla="*/ 338 h 1358"/>
              <a:gd name="T20" fmla="*/ 430 w 486"/>
              <a:gd name="T21" fmla="*/ 523 h 1358"/>
              <a:gd name="T22" fmla="*/ 413 w 486"/>
              <a:gd name="T23" fmla="*/ 710 h 1358"/>
              <a:gd name="T24" fmla="*/ 265 w 486"/>
              <a:gd name="T25" fmla="*/ 1062 h 1358"/>
              <a:gd name="T26" fmla="*/ 0 w 486"/>
              <a:gd name="T27" fmla="*/ 1358 h 1358"/>
              <a:gd name="T28" fmla="*/ 153 w 486"/>
              <a:gd name="T29" fmla="*/ 1358 h 1358"/>
              <a:gd name="T30" fmla="*/ 334 w 486"/>
              <a:gd name="T31" fmla="*/ 1093 h 1358"/>
              <a:gd name="T32" fmla="*/ 472 w 486"/>
              <a:gd name="T33" fmla="*/ 718 h 1358"/>
              <a:gd name="T34" fmla="*/ 481 w 486"/>
              <a:gd name="T35" fmla="*/ 521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86" h="1358">
                <a:moveTo>
                  <a:pt x="481" y="521"/>
                </a:moveTo>
                <a:cubicBezTo>
                  <a:pt x="475" y="455"/>
                  <a:pt x="462" y="389"/>
                  <a:pt x="437" y="327"/>
                </a:cubicBezTo>
                <a:cubicBezTo>
                  <a:pt x="412" y="264"/>
                  <a:pt x="376" y="205"/>
                  <a:pt x="328" y="153"/>
                </a:cubicBezTo>
                <a:cubicBezTo>
                  <a:pt x="281" y="103"/>
                  <a:pt x="223" y="60"/>
                  <a:pt x="158" y="29"/>
                </a:cubicBezTo>
                <a:cubicBezTo>
                  <a:pt x="168" y="20"/>
                  <a:pt x="181" y="13"/>
                  <a:pt x="181" y="13"/>
                </a:cubicBezTo>
                <a:cubicBezTo>
                  <a:pt x="85" y="0"/>
                  <a:pt x="85" y="0"/>
                  <a:pt x="85" y="0"/>
                </a:cubicBezTo>
                <a:cubicBezTo>
                  <a:pt x="142" y="77"/>
                  <a:pt x="142" y="77"/>
                  <a:pt x="142" y="77"/>
                </a:cubicBezTo>
                <a:cubicBezTo>
                  <a:pt x="142" y="77"/>
                  <a:pt x="143" y="61"/>
                  <a:pt x="147" y="48"/>
                </a:cubicBezTo>
                <a:cubicBezTo>
                  <a:pt x="207" y="80"/>
                  <a:pt x="260" y="121"/>
                  <a:pt x="301" y="170"/>
                </a:cubicBezTo>
                <a:cubicBezTo>
                  <a:pt x="345" y="220"/>
                  <a:pt x="376" y="278"/>
                  <a:pt x="397" y="338"/>
                </a:cubicBezTo>
                <a:cubicBezTo>
                  <a:pt x="418" y="398"/>
                  <a:pt x="428" y="460"/>
                  <a:pt x="430" y="523"/>
                </a:cubicBezTo>
                <a:cubicBezTo>
                  <a:pt x="432" y="585"/>
                  <a:pt x="425" y="648"/>
                  <a:pt x="413" y="710"/>
                </a:cubicBezTo>
                <a:cubicBezTo>
                  <a:pt x="387" y="833"/>
                  <a:pt x="335" y="952"/>
                  <a:pt x="265" y="1062"/>
                </a:cubicBezTo>
                <a:cubicBezTo>
                  <a:pt x="194" y="1172"/>
                  <a:pt x="105" y="1272"/>
                  <a:pt x="0" y="1358"/>
                </a:cubicBezTo>
                <a:cubicBezTo>
                  <a:pt x="153" y="1358"/>
                  <a:pt x="153" y="1358"/>
                  <a:pt x="153" y="1358"/>
                </a:cubicBezTo>
                <a:cubicBezTo>
                  <a:pt x="218" y="1281"/>
                  <a:pt x="279" y="1188"/>
                  <a:pt x="334" y="1093"/>
                </a:cubicBezTo>
                <a:cubicBezTo>
                  <a:pt x="403" y="975"/>
                  <a:pt x="451" y="848"/>
                  <a:pt x="472" y="718"/>
                </a:cubicBezTo>
                <a:cubicBezTo>
                  <a:pt x="482" y="652"/>
                  <a:pt x="486" y="586"/>
                  <a:pt x="481" y="521"/>
                </a:cubicBez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Freeform 16"/>
          <p:cNvSpPr>
            <a:spLocks/>
          </p:cNvSpPr>
          <p:nvPr/>
        </p:nvSpPr>
        <p:spPr bwMode="auto">
          <a:xfrm>
            <a:off x="4721904" y="2133558"/>
            <a:ext cx="660565" cy="2725274"/>
          </a:xfrm>
          <a:custGeom>
            <a:avLst/>
            <a:gdLst>
              <a:gd name="T0" fmla="*/ 191 w 290"/>
              <a:gd name="T1" fmla="*/ 1344 h 1540"/>
              <a:gd name="T2" fmla="*/ 71 w 290"/>
              <a:gd name="T3" fmla="*/ 913 h 1540"/>
              <a:gd name="T4" fmla="*/ 54 w 290"/>
              <a:gd name="T5" fmla="*/ 691 h 1540"/>
              <a:gd name="T6" fmla="*/ 68 w 290"/>
              <a:gd name="T7" fmla="*/ 469 h 1540"/>
              <a:gd name="T8" fmla="*/ 124 w 290"/>
              <a:gd name="T9" fmla="*/ 253 h 1540"/>
              <a:gd name="T10" fmla="*/ 174 w 290"/>
              <a:gd name="T11" fmla="*/ 150 h 1540"/>
              <a:gd name="T12" fmla="*/ 239 w 290"/>
              <a:gd name="T13" fmla="*/ 63 h 1540"/>
              <a:gd name="T14" fmla="*/ 251 w 290"/>
              <a:gd name="T15" fmla="*/ 90 h 1540"/>
              <a:gd name="T16" fmla="*/ 286 w 290"/>
              <a:gd name="T17" fmla="*/ 0 h 1540"/>
              <a:gd name="T18" fmla="*/ 196 w 290"/>
              <a:gd name="T19" fmla="*/ 38 h 1540"/>
              <a:gd name="T20" fmla="*/ 223 w 290"/>
              <a:gd name="T21" fmla="*/ 48 h 1540"/>
              <a:gd name="T22" fmla="*/ 149 w 290"/>
              <a:gd name="T23" fmla="*/ 139 h 1540"/>
              <a:gd name="T24" fmla="*/ 93 w 290"/>
              <a:gd name="T25" fmla="*/ 243 h 1540"/>
              <a:gd name="T26" fmla="*/ 27 w 290"/>
              <a:gd name="T27" fmla="*/ 464 h 1540"/>
              <a:gd name="T28" fmla="*/ 3 w 290"/>
              <a:gd name="T29" fmla="*/ 691 h 1540"/>
              <a:gd name="T30" fmla="*/ 11 w 290"/>
              <a:gd name="T31" fmla="*/ 919 h 1540"/>
              <a:gd name="T32" fmla="*/ 155 w 290"/>
              <a:gd name="T33" fmla="*/ 1540 h 1540"/>
              <a:gd name="T34" fmla="*/ 290 w 290"/>
              <a:gd name="T35" fmla="*/ 1540 h 1540"/>
              <a:gd name="T36" fmla="*/ 191 w 290"/>
              <a:gd name="T37" fmla="*/ 1344 h 1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90" h="1540">
                <a:moveTo>
                  <a:pt x="191" y="1344"/>
                </a:moveTo>
                <a:cubicBezTo>
                  <a:pt x="132" y="1206"/>
                  <a:pt x="92" y="1061"/>
                  <a:pt x="71" y="913"/>
                </a:cubicBezTo>
                <a:cubicBezTo>
                  <a:pt x="60" y="840"/>
                  <a:pt x="54" y="766"/>
                  <a:pt x="54" y="691"/>
                </a:cubicBezTo>
                <a:cubicBezTo>
                  <a:pt x="53" y="617"/>
                  <a:pt x="57" y="543"/>
                  <a:pt x="68" y="469"/>
                </a:cubicBezTo>
                <a:cubicBezTo>
                  <a:pt x="80" y="396"/>
                  <a:pt x="97" y="323"/>
                  <a:pt x="124" y="253"/>
                </a:cubicBezTo>
                <a:cubicBezTo>
                  <a:pt x="138" y="218"/>
                  <a:pt x="154" y="183"/>
                  <a:pt x="174" y="150"/>
                </a:cubicBezTo>
                <a:cubicBezTo>
                  <a:pt x="192" y="120"/>
                  <a:pt x="214" y="90"/>
                  <a:pt x="239" y="63"/>
                </a:cubicBezTo>
                <a:cubicBezTo>
                  <a:pt x="247" y="75"/>
                  <a:pt x="251" y="90"/>
                  <a:pt x="251" y="90"/>
                </a:cubicBezTo>
                <a:cubicBezTo>
                  <a:pt x="286" y="0"/>
                  <a:pt x="286" y="0"/>
                  <a:pt x="286" y="0"/>
                </a:cubicBezTo>
                <a:cubicBezTo>
                  <a:pt x="196" y="38"/>
                  <a:pt x="196" y="38"/>
                  <a:pt x="196" y="38"/>
                </a:cubicBezTo>
                <a:cubicBezTo>
                  <a:pt x="196" y="38"/>
                  <a:pt x="211" y="41"/>
                  <a:pt x="223" y="48"/>
                </a:cubicBezTo>
                <a:cubicBezTo>
                  <a:pt x="194" y="76"/>
                  <a:pt x="170" y="107"/>
                  <a:pt x="149" y="139"/>
                </a:cubicBezTo>
                <a:cubicBezTo>
                  <a:pt x="127" y="172"/>
                  <a:pt x="109" y="207"/>
                  <a:pt x="93" y="243"/>
                </a:cubicBezTo>
                <a:cubicBezTo>
                  <a:pt x="62" y="315"/>
                  <a:pt x="41" y="389"/>
                  <a:pt x="27" y="464"/>
                </a:cubicBezTo>
                <a:cubicBezTo>
                  <a:pt x="13" y="539"/>
                  <a:pt x="5" y="615"/>
                  <a:pt x="3" y="691"/>
                </a:cubicBezTo>
                <a:cubicBezTo>
                  <a:pt x="0" y="767"/>
                  <a:pt x="3" y="843"/>
                  <a:pt x="11" y="919"/>
                </a:cubicBezTo>
                <a:cubicBezTo>
                  <a:pt x="27" y="1070"/>
                  <a:pt x="84" y="1330"/>
                  <a:pt x="155" y="1540"/>
                </a:cubicBezTo>
                <a:cubicBezTo>
                  <a:pt x="290" y="1540"/>
                  <a:pt x="290" y="1540"/>
                  <a:pt x="290" y="1540"/>
                </a:cubicBezTo>
                <a:cubicBezTo>
                  <a:pt x="252" y="1477"/>
                  <a:pt x="219" y="1411"/>
                  <a:pt x="191" y="1344"/>
                </a:cubicBez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Freeform 17"/>
          <p:cNvSpPr>
            <a:spLocks/>
          </p:cNvSpPr>
          <p:nvPr/>
        </p:nvSpPr>
        <p:spPr bwMode="auto">
          <a:xfrm>
            <a:off x="3867055" y="2133558"/>
            <a:ext cx="662332" cy="2725274"/>
          </a:xfrm>
          <a:custGeom>
            <a:avLst/>
            <a:gdLst>
              <a:gd name="T0" fmla="*/ 288 w 290"/>
              <a:gd name="T1" fmla="*/ 691 h 1540"/>
              <a:gd name="T2" fmla="*/ 263 w 290"/>
              <a:gd name="T3" fmla="*/ 464 h 1540"/>
              <a:gd name="T4" fmla="*/ 197 w 290"/>
              <a:gd name="T5" fmla="*/ 243 h 1540"/>
              <a:gd name="T6" fmla="*/ 141 w 290"/>
              <a:gd name="T7" fmla="*/ 139 h 1540"/>
              <a:gd name="T8" fmla="*/ 67 w 290"/>
              <a:gd name="T9" fmla="*/ 48 h 1540"/>
              <a:gd name="T10" fmla="*/ 94 w 290"/>
              <a:gd name="T11" fmla="*/ 38 h 1540"/>
              <a:gd name="T12" fmla="*/ 4 w 290"/>
              <a:gd name="T13" fmla="*/ 0 h 1540"/>
              <a:gd name="T14" fmla="*/ 39 w 290"/>
              <a:gd name="T15" fmla="*/ 90 h 1540"/>
              <a:gd name="T16" fmla="*/ 51 w 290"/>
              <a:gd name="T17" fmla="*/ 63 h 1540"/>
              <a:gd name="T18" fmla="*/ 116 w 290"/>
              <a:gd name="T19" fmla="*/ 150 h 1540"/>
              <a:gd name="T20" fmla="*/ 166 w 290"/>
              <a:gd name="T21" fmla="*/ 253 h 1540"/>
              <a:gd name="T22" fmla="*/ 222 w 290"/>
              <a:gd name="T23" fmla="*/ 469 h 1540"/>
              <a:gd name="T24" fmla="*/ 237 w 290"/>
              <a:gd name="T25" fmla="*/ 691 h 1540"/>
              <a:gd name="T26" fmla="*/ 220 w 290"/>
              <a:gd name="T27" fmla="*/ 913 h 1540"/>
              <a:gd name="T28" fmla="*/ 100 w 290"/>
              <a:gd name="T29" fmla="*/ 1344 h 1540"/>
              <a:gd name="T30" fmla="*/ 0 w 290"/>
              <a:gd name="T31" fmla="*/ 1540 h 1540"/>
              <a:gd name="T32" fmla="*/ 139 w 290"/>
              <a:gd name="T33" fmla="*/ 1540 h 1540"/>
              <a:gd name="T34" fmla="*/ 279 w 290"/>
              <a:gd name="T35" fmla="*/ 919 h 1540"/>
              <a:gd name="T36" fmla="*/ 288 w 290"/>
              <a:gd name="T37" fmla="*/ 691 h 1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90" h="1540">
                <a:moveTo>
                  <a:pt x="288" y="691"/>
                </a:moveTo>
                <a:cubicBezTo>
                  <a:pt x="285" y="615"/>
                  <a:pt x="278" y="539"/>
                  <a:pt x="263" y="464"/>
                </a:cubicBezTo>
                <a:cubicBezTo>
                  <a:pt x="249" y="389"/>
                  <a:pt x="228" y="315"/>
                  <a:pt x="197" y="243"/>
                </a:cubicBezTo>
                <a:cubicBezTo>
                  <a:pt x="181" y="207"/>
                  <a:pt x="163" y="172"/>
                  <a:pt x="141" y="139"/>
                </a:cubicBezTo>
                <a:cubicBezTo>
                  <a:pt x="120" y="107"/>
                  <a:pt x="96" y="76"/>
                  <a:pt x="67" y="48"/>
                </a:cubicBezTo>
                <a:cubicBezTo>
                  <a:pt x="79" y="41"/>
                  <a:pt x="94" y="38"/>
                  <a:pt x="94" y="38"/>
                </a:cubicBezTo>
                <a:cubicBezTo>
                  <a:pt x="4" y="0"/>
                  <a:pt x="4" y="0"/>
                  <a:pt x="4" y="0"/>
                </a:cubicBezTo>
                <a:cubicBezTo>
                  <a:pt x="39" y="90"/>
                  <a:pt x="39" y="90"/>
                  <a:pt x="39" y="90"/>
                </a:cubicBezTo>
                <a:cubicBezTo>
                  <a:pt x="39" y="90"/>
                  <a:pt x="43" y="75"/>
                  <a:pt x="51" y="63"/>
                </a:cubicBezTo>
                <a:cubicBezTo>
                  <a:pt x="76" y="90"/>
                  <a:pt x="98" y="120"/>
                  <a:pt x="116" y="150"/>
                </a:cubicBezTo>
                <a:cubicBezTo>
                  <a:pt x="136" y="183"/>
                  <a:pt x="152" y="218"/>
                  <a:pt x="166" y="253"/>
                </a:cubicBezTo>
                <a:cubicBezTo>
                  <a:pt x="193" y="323"/>
                  <a:pt x="211" y="396"/>
                  <a:pt x="222" y="469"/>
                </a:cubicBezTo>
                <a:cubicBezTo>
                  <a:pt x="233" y="543"/>
                  <a:pt x="237" y="617"/>
                  <a:pt x="237" y="691"/>
                </a:cubicBezTo>
                <a:cubicBezTo>
                  <a:pt x="236" y="766"/>
                  <a:pt x="230" y="840"/>
                  <a:pt x="220" y="913"/>
                </a:cubicBezTo>
                <a:cubicBezTo>
                  <a:pt x="198" y="1061"/>
                  <a:pt x="159" y="1206"/>
                  <a:pt x="100" y="1344"/>
                </a:cubicBezTo>
                <a:cubicBezTo>
                  <a:pt x="71" y="1411"/>
                  <a:pt x="38" y="1477"/>
                  <a:pt x="0" y="1540"/>
                </a:cubicBezTo>
                <a:cubicBezTo>
                  <a:pt x="139" y="1540"/>
                  <a:pt x="139" y="1540"/>
                  <a:pt x="139" y="1540"/>
                </a:cubicBezTo>
                <a:cubicBezTo>
                  <a:pt x="223" y="1332"/>
                  <a:pt x="263" y="1070"/>
                  <a:pt x="279" y="919"/>
                </a:cubicBezTo>
                <a:cubicBezTo>
                  <a:pt x="287" y="843"/>
                  <a:pt x="290" y="767"/>
                  <a:pt x="288" y="691"/>
                </a:cubicBez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" name="Group 20"/>
          <p:cNvGrpSpPr>
            <a:grpSpLocks noChangeAspect="1"/>
          </p:cNvGrpSpPr>
          <p:nvPr/>
        </p:nvGrpSpPr>
        <p:grpSpPr bwMode="auto">
          <a:xfrm>
            <a:off x="3758525" y="3875228"/>
            <a:ext cx="1712883" cy="1144794"/>
            <a:chOff x="826" y="1479"/>
            <a:chExt cx="605" cy="643"/>
          </a:xfrm>
        </p:grpSpPr>
        <p:sp>
          <p:nvSpPr>
            <p:cNvPr id="8" name="AutoShape 19"/>
            <p:cNvSpPr>
              <a:spLocks noChangeAspect="1" noChangeArrowheads="1" noTextEdit="1"/>
            </p:cNvSpPr>
            <p:nvPr/>
          </p:nvSpPr>
          <p:spPr bwMode="auto">
            <a:xfrm>
              <a:off x="826" y="1497"/>
              <a:ext cx="605" cy="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auto">
            <a:xfrm>
              <a:off x="886" y="1479"/>
              <a:ext cx="491" cy="491"/>
            </a:xfrm>
            <a:custGeom>
              <a:avLst/>
              <a:gdLst>
                <a:gd name="T0" fmla="*/ 41 w 73"/>
                <a:gd name="T1" fmla="*/ 7 h 73"/>
                <a:gd name="T2" fmla="*/ 41 w 73"/>
                <a:gd name="T3" fmla="*/ 24 h 73"/>
                <a:gd name="T4" fmla="*/ 41 w 73"/>
                <a:gd name="T5" fmla="*/ 24 h 73"/>
                <a:gd name="T6" fmla="*/ 72 w 73"/>
                <a:gd name="T7" fmla="*/ 41 h 73"/>
                <a:gd name="T8" fmla="*/ 73 w 73"/>
                <a:gd name="T9" fmla="*/ 42 h 73"/>
                <a:gd name="T10" fmla="*/ 73 w 73"/>
                <a:gd name="T11" fmla="*/ 42 h 73"/>
                <a:gd name="T12" fmla="*/ 73 w 73"/>
                <a:gd name="T13" fmla="*/ 47 h 73"/>
                <a:gd name="T14" fmla="*/ 71 w 73"/>
                <a:gd name="T15" fmla="*/ 48 h 73"/>
                <a:gd name="T16" fmla="*/ 71 w 73"/>
                <a:gd name="T17" fmla="*/ 48 h 73"/>
                <a:gd name="T18" fmla="*/ 41 w 73"/>
                <a:gd name="T19" fmla="*/ 41 h 73"/>
                <a:gd name="T20" fmla="*/ 41 w 73"/>
                <a:gd name="T21" fmla="*/ 61 h 73"/>
                <a:gd name="T22" fmla="*/ 48 w 73"/>
                <a:gd name="T23" fmla="*/ 67 h 73"/>
                <a:gd name="T24" fmla="*/ 49 w 73"/>
                <a:gd name="T25" fmla="*/ 68 h 73"/>
                <a:gd name="T26" fmla="*/ 49 w 73"/>
                <a:gd name="T27" fmla="*/ 68 h 73"/>
                <a:gd name="T28" fmla="*/ 49 w 73"/>
                <a:gd name="T29" fmla="*/ 71 h 73"/>
                <a:gd name="T30" fmla="*/ 48 w 73"/>
                <a:gd name="T31" fmla="*/ 73 h 73"/>
                <a:gd name="T32" fmla="*/ 47 w 73"/>
                <a:gd name="T33" fmla="*/ 72 h 73"/>
                <a:gd name="T34" fmla="*/ 38 w 73"/>
                <a:gd name="T35" fmla="*/ 69 h 73"/>
                <a:gd name="T36" fmla="*/ 36 w 73"/>
                <a:gd name="T37" fmla="*/ 69 h 73"/>
                <a:gd name="T38" fmla="*/ 36 w 73"/>
                <a:gd name="T39" fmla="*/ 69 h 73"/>
                <a:gd name="T40" fmla="*/ 35 w 73"/>
                <a:gd name="T41" fmla="*/ 69 h 73"/>
                <a:gd name="T42" fmla="*/ 25 w 73"/>
                <a:gd name="T43" fmla="*/ 72 h 73"/>
                <a:gd name="T44" fmla="*/ 25 w 73"/>
                <a:gd name="T45" fmla="*/ 73 h 73"/>
                <a:gd name="T46" fmla="*/ 24 w 73"/>
                <a:gd name="T47" fmla="*/ 71 h 73"/>
                <a:gd name="T48" fmla="*/ 24 w 73"/>
                <a:gd name="T49" fmla="*/ 68 h 73"/>
                <a:gd name="T50" fmla="*/ 24 w 73"/>
                <a:gd name="T51" fmla="*/ 68 h 73"/>
                <a:gd name="T52" fmla="*/ 24 w 73"/>
                <a:gd name="T53" fmla="*/ 67 h 73"/>
                <a:gd name="T54" fmla="*/ 32 w 73"/>
                <a:gd name="T55" fmla="*/ 61 h 73"/>
                <a:gd name="T56" fmla="*/ 32 w 73"/>
                <a:gd name="T57" fmla="*/ 41 h 73"/>
                <a:gd name="T58" fmla="*/ 1 w 73"/>
                <a:gd name="T59" fmla="*/ 48 h 73"/>
                <a:gd name="T60" fmla="*/ 1 w 73"/>
                <a:gd name="T61" fmla="*/ 48 h 73"/>
                <a:gd name="T62" fmla="*/ 0 w 73"/>
                <a:gd name="T63" fmla="*/ 47 h 73"/>
                <a:gd name="T64" fmla="*/ 0 w 73"/>
                <a:gd name="T65" fmla="*/ 42 h 73"/>
                <a:gd name="T66" fmla="*/ 0 w 73"/>
                <a:gd name="T67" fmla="*/ 42 h 73"/>
                <a:gd name="T68" fmla="*/ 1 w 73"/>
                <a:gd name="T69" fmla="*/ 41 h 73"/>
                <a:gd name="T70" fmla="*/ 31 w 73"/>
                <a:gd name="T71" fmla="*/ 24 h 73"/>
                <a:gd name="T72" fmla="*/ 32 w 73"/>
                <a:gd name="T73" fmla="*/ 24 h 73"/>
                <a:gd name="T74" fmla="*/ 32 w 73"/>
                <a:gd name="T75" fmla="*/ 7 h 73"/>
                <a:gd name="T76" fmla="*/ 36 w 73"/>
                <a:gd name="T77" fmla="*/ 0 h 73"/>
                <a:gd name="T78" fmla="*/ 41 w 73"/>
                <a:gd name="T79" fmla="*/ 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3" h="73">
                  <a:moveTo>
                    <a:pt x="41" y="7"/>
                  </a:move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72" y="41"/>
                    <a:pt x="72" y="41"/>
                    <a:pt x="72" y="41"/>
                  </a:cubicBezTo>
                  <a:cubicBezTo>
                    <a:pt x="72" y="41"/>
                    <a:pt x="73" y="42"/>
                    <a:pt x="73" y="42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7"/>
                    <a:pt x="72" y="48"/>
                    <a:pt x="71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9" y="67"/>
                    <a:pt x="49" y="68"/>
                    <a:pt x="49" y="68"/>
                  </a:cubicBezTo>
                  <a:cubicBezTo>
                    <a:pt x="49" y="68"/>
                    <a:pt x="49" y="68"/>
                    <a:pt x="49" y="68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9" y="72"/>
                    <a:pt x="48" y="73"/>
                    <a:pt x="48" y="73"/>
                  </a:cubicBezTo>
                  <a:cubicBezTo>
                    <a:pt x="47" y="73"/>
                    <a:pt x="47" y="73"/>
                    <a:pt x="47" y="72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7" y="69"/>
                    <a:pt x="37" y="69"/>
                    <a:pt x="36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5" y="69"/>
                    <a:pt x="35" y="69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3"/>
                    <a:pt x="24" y="72"/>
                    <a:pt x="24" y="71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7"/>
                    <a:pt x="24" y="67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0" y="48"/>
                    <a:pt x="0" y="47"/>
                    <a:pt x="0" y="4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1"/>
                    <a:pt x="1" y="41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2" y="24"/>
                    <a:pt x="32" y="24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2"/>
                    <a:pt x="34" y="0"/>
                    <a:pt x="36" y="0"/>
                  </a:cubicBezTo>
                  <a:cubicBezTo>
                    <a:pt x="39" y="0"/>
                    <a:pt x="41" y="2"/>
                    <a:pt x="41" y="7"/>
                  </a:cubicBezTo>
                  <a:close/>
                </a:path>
              </a:pathLst>
            </a:custGeom>
            <a:solidFill>
              <a:srgbClr val="8DC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737493" y="1184871"/>
            <a:ext cx="2562699" cy="538609"/>
            <a:chOff x="3737493" y="859957"/>
            <a:chExt cx="2562699" cy="538609"/>
          </a:xfrm>
        </p:grpSpPr>
        <p:sp>
          <p:nvSpPr>
            <p:cNvPr id="11" name="Freeform 27"/>
            <p:cNvSpPr>
              <a:spLocks/>
            </p:cNvSpPr>
            <p:nvPr/>
          </p:nvSpPr>
          <p:spPr bwMode="auto">
            <a:xfrm>
              <a:off x="3737493" y="900459"/>
              <a:ext cx="379393" cy="378690"/>
            </a:xfrm>
            <a:custGeom>
              <a:avLst/>
              <a:gdLst>
                <a:gd name="T0" fmla="*/ 41 w 73"/>
                <a:gd name="T1" fmla="*/ 7 h 73"/>
                <a:gd name="T2" fmla="*/ 41 w 73"/>
                <a:gd name="T3" fmla="*/ 24 h 73"/>
                <a:gd name="T4" fmla="*/ 41 w 73"/>
                <a:gd name="T5" fmla="*/ 24 h 73"/>
                <a:gd name="T6" fmla="*/ 72 w 73"/>
                <a:gd name="T7" fmla="*/ 41 h 73"/>
                <a:gd name="T8" fmla="*/ 73 w 73"/>
                <a:gd name="T9" fmla="*/ 42 h 73"/>
                <a:gd name="T10" fmla="*/ 73 w 73"/>
                <a:gd name="T11" fmla="*/ 42 h 73"/>
                <a:gd name="T12" fmla="*/ 73 w 73"/>
                <a:gd name="T13" fmla="*/ 47 h 73"/>
                <a:gd name="T14" fmla="*/ 71 w 73"/>
                <a:gd name="T15" fmla="*/ 48 h 73"/>
                <a:gd name="T16" fmla="*/ 71 w 73"/>
                <a:gd name="T17" fmla="*/ 48 h 73"/>
                <a:gd name="T18" fmla="*/ 41 w 73"/>
                <a:gd name="T19" fmla="*/ 41 h 73"/>
                <a:gd name="T20" fmla="*/ 41 w 73"/>
                <a:gd name="T21" fmla="*/ 61 h 73"/>
                <a:gd name="T22" fmla="*/ 48 w 73"/>
                <a:gd name="T23" fmla="*/ 67 h 73"/>
                <a:gd name="T24" fmla="*/ 49 w 73"/>
                <a:gd name="T25" fmla="*/ 68 h 73"/>
                <a:gd name="T26" fmla="*/ 49 w 73"/>
                <a:gd name="T27" fmla="*/ 68 h 73"/>
                <a:gd name="T28" fmla="*/ 49 w 73"/>
                <a:gd name="T29" fmla="*/ 71 h 73"/>
                <a:gd name="T30" fmla="*/ 48 w 73"/>
                <a:gd name="T31" fmla="*/ 73 h 73"/>
                <a:gd name="T32" fmla="*/ 47 w 73"/>
                <a:gd name="T33" fmla="*/ 72 h 73"/>
                <a:gd name="T34" fmla="*/ 38 w 73"/>
                <a:gd name="T35" fmla="*/ 69 h 73"/>
                <a:gd name="T36" fmla="*/ 36 w 73"/>
                <a:gd name="T37" fmla="*/ 69 h 73"/>
                <a:gd name="T38" fmla="*/ 36 w 73"/>
                <a:gd name="T39" fmla="*/ 69 h 73"/>
                <a:gd name="T40" fmla="*/ 35 w 73"/>
                <a:gd name="T41" fmla="*/ 69 h 73"/>
                <a:gd name="T42" fmla="*/ 25 w 73"/>
                <a:gd name="T43" fmla="*/ 72 h 73"/>
                <a:gd name="T44" fmla="*/ 25 w 73"/>
                <a:gd name="T45" fmla="*/ 73 h 73"/>
                <a:gd name="T46" fmla="*/ 24 w 73"/>
                <a:gd name="T47" fmla="*/ 71 h 73"/>
                <a:gd name="T48" fmla="*/ 24 w 73"/>
                <a:gd name="T49" fmla="*/ 68 h 73"/>
                <a:gd name="T50" fmla="*/ 24 w 73"/>
                <a:gd name="T51" fmla="*/ 68 h 73"/>
                <a:gd name="T52" fmla="*/ 24 w 73"/>
                <a:gd name="T53" fmla="*/ 67 h 73"/>
                <a:gd name="T54" fmla="*/ 32 w 73"/>
                <a:gd name="T55" fmla="*/ 61 h 73"/>
                <a:gd name="T56" fmla="*/ 32 w 73"/>
                <a:gd name="T57" fmla="*/ 41 h 73"/>
                <a:gd name="T58" fmla="*/ 1 w 73"/>
                <a:gd name="T59" fmla="*/ 48 h 73"/>
                <a:gd name="T60" fmla="*/ 1 w 73"/>
                <a:gd name="T61" fmla="*/ 48 h 73"/>
                <a:gd name="T62" fmla="*/ 0 w 73"/>
                <a:gd name="T63" fmla="*/ 47 h 73"/>
                <a:gd name="T64" fmla="*/ 0 w 73"/>
                <a:gd name="T65" fmla="*/ 42 h 73"/>
                <a:gd name="T66" fmla="*/ 0 w 73"/>
                <a:gd name="T67" fmla="*/ 42 h 73"/>
                <a:gd name="T68" fmla="*/ 1 w 73"/>
                <a:gd name="T69" fmla="*/ 41 h 73"/>
                <a:gd name="T70" fmla="*/ 31 w 73"/>
                <a:gd name="T71" fmla="*/ 24 h 73"/>
                <a:gd name="T72" fmla="*/ 32 w 73"/>
                <a:gd name="T73" fmla="*/ 24 h 73"/>
                <a:gd name="T74" fmla="*/ 32 w 73"/>
                <a:gd name="T75" fmla="*/ 7 h 73"/>
                <a:gd name="T76" fmla="*/ 36 w 73"/>
                <a:gd name="T77" fmla="*/ 0 h 73"/>
                <a:gd name="T78" fmla="*/ 41 w 73"/>
                <a:gd name="T79" fmla="*/ 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3" h="73">
                  <a:moveTo>
                    <a:pt x="41" y="7"/>
                  </a:move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72" y="41"/>
                    <a:pt x="72" y="41"/>
                    <a:pt x="72" y="41"/>
                  </a:cubicBezTo>
                  <a:cubicBezTo>
                    <a:pt x="72" y="41"/>
                    <a:pt x="73" y="42"/>
                    <a:pt x="73" y="42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7"/>
                    <a:pt x="72" y="48"/>
                    <a:pt x="71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9" y="67"/>
                    <a:pt x="49" y="68"/>
                    <a:pt x="49" y="68"/>
                  </a:cubicBezTo>
                  <a:cubicBezTo>
                    <a:pt x="49" y="68"/>
                    <a:pt x="49" y="68"/>
                    <a:pt x="49" y="68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9" y="72"/>
                    <a:pt x="48" y="73"/>
                    <a:pt x="48" y="73"/>
                  </a:cubicBezTo>
                  <a:cubicBezTo>
                    <a:pt x="47" y="73"/>
                    <a:pt x="47" y="73"/>
                    <a:pt x="47" y="72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7" y="69"/>
                    <a:pt x="37" y="69"/>
                    <a:pt x="36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5" y="69"/>
                    <a:pt x="35" y="69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3"/>
                    <a:pt x="24" y="72"/>
                    <a:pt x="24" y="71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7"/>
                    <a:pt x="24" y="67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0" y="48"/>
                    <a:pt x="0" y="47"/>
                    <a:pt x="0" y="4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1"/>
                    <a:pt x="1" y="41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2" y="24"/>
                    <a:pt x="32" y="24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2"/>
                    <a:pt x="34" y="0"/>
                    <a:pt x="36" y="0"/>
                  </a:cubicBezTo>
                  <a:cubicBezTo>
                    <a:pt x="39" y="0"/>
                    <a:pt x="41" y="2"/>
                    <a:pt x="41" y="7"/>
                  </a:cubicBezTo>
                  <a:close/>
                </a:path>
              </a:pathLst>
            </a:custGeom>
            <a:solidFill>
              <a:srgbClr val="0237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文本框 8"/>
            <p:cNvSpPr txBox="1"/>
            <p:nvPr/>
          </p:nvSpPr>
          <p:spPr>
            <a:xfrm>
              <a:off x="4136225" y="859957"/>
              <a:ext cx="2163967" cy="53860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050" b="1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请在此输入你的标题</a:t>
              </a:r>
              <a:endParaRPr lang="en-US" altLang="zh-CN" sz="1050" b="1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  <a:p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  <a:sym typeface="+mn-lt"/>
                </a:rPr>
                <a:t>……</a:t>
              </a:r>
            </a:p>
          </p:txBody>
        </p:sp>
      </p:grpSp>
      <p:sp>
        <p:nvSpPr>
          <p:cNvPr id="31" name="矩形 30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5574986" y="1864253"/>
            <a:ext cx="2562699" cy="538609"/>
            <a:chOff x="3737493" y="859957"/>
            <a:chExt cx="2562699" cy="538609"/>
          </a:xfrm>
        </p:grpSpPr>
        <p:sp>
          <p:nvSpPr>
            <p:cNvPr id="33" name="Freeform 27"/>
            <p:cNvSpPr>
              <a:spLocks/>
            </p:cNvSpPr>
            <p:nvPr/>
          </p:nvSpPr>
          <p:spPr bwMode="auto">
            <a:xfrm>
              <a:off x="3737493" y="900459"/>
              <a:ext cx="379393" cy="378690"/>
            </a:xfrm>
            <a:custGeom>
              <a:avLst/>
              <a:gdLst>
                <a:gd name="T0" fmla="*/ 41 w 73"/>
                <a:gd name="T1" fmla="*/ 7 h 73"/>
                <a:gd name="T2" fmla="*/ 41 w 73"/>
                <a:gd name="T3" fmla="*/ 24 h 73"/>
                <a:gd name="T4" fmla="*/ 41 w 73"/>
                <a:gd name="T5" fmla="*/ 24 h 73"/>
                <a:gd name="T6" fmla="*/ 72 w 73"/>
                <a:gd name="T7" fmla="*/ 41 h 73"/>
                <a:gd name="T8" fmla="*/ 73 w 73"/>
                <a:gd name="T9" fmla="*/ 42 h 73"/>
                <a:gd name="T10" fmla="*/ 73 w 73"/>
                <a:gd name="T11" fmla="*/ 42 h 73"/>
                <a:gd name="T12" fmla="*/ 73 w 73"/>
                <a:gd name="T13" fmla="*/ 47 h 73"/>
                <a:gd name="T14" fmla="*/ 71 w 73"/>
                <a:gd name="T15" fmla="*/ 48 h 73"/>
                <a:gd name="T16" fmla="*/ 71 w 73"/>
                <a:gd name="T17" fmla="*/ 48 h 73"/>
                <a:gd name="T18" fmla="*/ 41 w 73"/>
                <a:gd name="T19" fmla="*/ 41 h 73"/>
                <a:gd name="T20" fmla="*/ 41 w 73"/>
                <a:gd name="T21" fmla="*/ 61 h 73"/>
                <a:gd name="T22" fmla="*/ 48 w 73"/>
                <a:gd name="T23" fmla="*/ 67 h 73"/>
                <a:gd name="T24" fmla="*/ 49 w 73"/>
                <a:gd name="T25" fmla="*/ 68 h 73"/>
                <a:gd name="T26" fmla="*/ 49 w 73"/>
                <a:gd name="T27" fmla="*/ 68 h 73"/>
                <a:gd name="T28" fmla="*/ 49 w 73"/>
                <a:gd name="T29" fmla="*/ 71 h 73"/>
                <a:gd name="T30" fmla="*/ 48 w 73"/>
                <a:gd name="T31" fmla="*/ 73 h 73"/>
                <a:gd name="T32" fmla="*/ 47 w 73"/>
                <a:gd name="T33" fmla="*/ 72 h 73"/>
                <a:gd name="T34" fmla="*/ 38 w 73"/>
                <a:gd name="T35" fmla="*/ 69 h 73"/>
                <a:gd name="T36" fmla="*/ 36 w 73"/>
                <a:gd name="T37" fmla="*/ 69 h 73"/>
                <a:gd name="T38" fmla="*/ 36 w 73"/>
                <a:gd name="T39" fmla="*/ 69 h 73"/>
                <a:gd name="T40" fmla="*/ 35 w 73"/>
                <a:gd name="T41" fmla="*/ 69 h 73"/>
                <a:gd name="T42" fmla="*/ 25 w 73"/>
                <a:gd name="T43" fmla="*/ 72 h 73"/>
                <a:gd name="T44" fmla="*/ 25 w 73"/>
                <a:gd name="T45" fmla="*/ 73 h 73"/>
                <a:gd name="T46" fmla="*/ 24 w 73"/>
                <a:gd name="T47" fmla="*/ 71 h 73"/>
                <a:gd name="T48" fmla="*/ 24 w 73"/>
                <a:gd name="T49" fmla="*/ 68 h 73"/>
                <a:gd name="T50" fmla="*/ 24 w 73"/>
                <a:gd name="T51" fmla="*/ 68 h 73"/>
                <a:gd name="T52" fmla="*/ 24 w 73"/>
                <a:gd name="T53" fmla="*/ 67 h 73"/>
                <a:gd name="T54" fmla="*/ 32 w 73"/>
                <a:gd name="T55" fmla="*/ 61 h 73"/>
                <a:gd name="T56" fmla="*/ 32 w 73"/>
                <a:gd name="T57" fmla="*/ 41 h 73"/>
                <a:gd name="T58" fmla="*/ 1 w 73"/>
                <a:gd name="T59" fmla="*/ 48 h 73"/>
                <a:gd name="T60" fmla="*/ 1 w 73"/>
                <a:gd name="T61" fmla="*/ 48 h 73"/>
                <a:gd name="T62" fmla="*/ 0 w 73"/>
                <a:gd name="T63" fmla="*/ 47 h 73"/>
                <a:gd name="T64" fmla="*/ 0 w 73"/>
                <a:gd name="T65" fmla="*/ 42 h 73"/>
                <a:gd name="T66" fmla="*/ 0 w 73"/>
                <a:gd name="T67" fmla="*/ 42 h 73"/>
                <a:gd name="T68" fmla="*/ 1 w 73"/>
                <a:gd name="T69" fmla="*/ 41 h 73"/>
                <a:gd name="T70" fmla="*/ 31 w 73"/>
                <a:gd name="T71" fmla="*/ 24 h 73"/>
                <a:gd name="T72" fmla="*/ 32 w 73"/>
                <a:gd name="T73" fmla="*/ 24 h 73"/>
                <a:gd name="T74" fmla="*/ 32 w 73"/>
                <a:gd name="T75" fmla="*/ 7 h 73"/>
                <a:gd name="T76" fmla="*/ 36 w 73"/>
                <a:gd name="T77" fmla="*/ 0 h 73"/>
                <a:gd name="T78" fmla="*/ 41 w 73"/>
                <a:gd name="T79" fmla="*/ 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3" h="73">
                  <a:moveTo>
                    <a:pt x="41" y="7"/>
                  </a:move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72" y="41"/>
                    <a:pt x="72" y="41"/>
                    <a:pt x="72" y="41"/>
                  </a:cubicBezTo>
                  <a:cubicBezTo>
                    <a:pt x="72" y="41"/>
                    <a:pt x="73" y="42"/>
                    <a:pt x="73" y="42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7"/>
                    <a:pt x="72" y="48"/>
                    <a:pt x="71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9" y="67"/>
                    <a:pt x="49" y="68"/>
                    <a:pt x="49" y="68"/>
                  </a:cubicBezTo>
                  <a:cubicBezTo>
                    <a:pt x="49" y="68"/>
                    <a:pt x="49" y="68"/>
                    <a:pt x="49" y="68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9" y="72"/>
                    <a:pt x="48" y="73"/>
                    <a:pt x="48" y="73"/>
                  </a:cubicBezTo>
                  <a:cubicBezTo>
                    <a:pt x="47" y="73"/>
                    <a:pt x="47" y="73"/>
                    <a:pt x="47" y="72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7" y="69"/>
                    <a:pt x="37" y="69"/>
                    <a:pt x="36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5" y="69"/>
                    <a:pt x="35" y="69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3"/>
                    <a:pt x="24" y="72"/>
                    <a:pt x="24" y="71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7"/>
                    <a:pt x="24" y="67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0" y="48"/>
                    <a:pt x="0" y="47"/>
                    <a:pt x="0" y="4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1"/>
                    <a:pt x="1" y="41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2" y="24"/>
                    <a:pt x="32" y="24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2"/>
                    <a:pt x="34" y="0"/>
                    <a:pt x="36" y="0"/>
                  </a:cubicBezTo>
                  <a:cubicBezTo>
                    <a:pt x="39" y="0"/>
                    <a:pt x="41" y="2"/>
                    <a:pt x="41" y="7"/>
                  </a:cubicBezTo>
                  <a:close/>
                </a:path>
              </a:pathLst>
            </a:custGeom>
            <a:solidFill>
              <a:srgbClr val="0237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4" name="文本框 8"/>
            <p:cNvSpPr txBox="1"/>
            <p:nvPr/>
          </p:nvSpPr>
          <p:spPr>
            <a:xfrm>
              <a:off x="4136225" y="859957"/>
              <a:ext cx="2163967" cy="53860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050" b="1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请在此输入你的标题</a:t>
              </a:r>
              <a:endParaRPr lang="en-US" altLang="zh-CN" sz="1050" b="1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  <a:p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  <a:sym typeface="+mn-lt"/>
                </a:rPr>
                <a:t>……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796136" y="2643758"/>
            <a:ext cx="2562699" cy="538609"/>
            <a:chOff x="3737493" y="859957"/>
            <a:chExt cx="2562699" cy="538609"/>
          </a:xfrm>
        </p:grpSpPr>
        <p:sp>
          <p:nvSpPr>
            <p:cNvPr id="36" name="Freeform 27"/>
            <p:cNvSpPr>
              <a:spLocks/>
            </p:cNvSpPr>
            <p:nvPr/>
          </p:nvSpPr>
          <p:spPr bwMode="auto">
            <a:xfrm>
              <a:off x="3737493" y="900459"/>
              <a:ext cx="379393" cy="378690"/>
            </a:xfrm>
            <a:custGeom>
              <a:avLst/>
              <a:gdLst>
                <a:gd name="T0" fmla="*/ 41 w 73"/>
                <a:gd name="T1" fmla="*/ 7 h 73"/>
                <a:gd name="T2" fmla="*/ 41 w 73"/>
                <a:gd name="T3" fmla="*/ 24 h 73"/>
                <a:gd name="T4" fmla="*/ 41 w 73"/>
                <a:gd name="T5" fmla="*/ 24 h 73"/>
                <a:gd name="T6" fmla="*/ 72 w 73"/>
                <a:gd name="T7" fmla="*/ 41 h 73"/>
                <a:gd name="T8" fmla="*/ 73 w 73"/>
                <a:gd name="T9" fmla="*/ 42 h 73"/>
                <a:gd name="T10" fmla="*/ 73 w 73"/>
                <a:gd name="T11" fmla="*/ 42 h 73"/>
                <a:gd name="T12" fmla="*/ 73 w 73"/>
                <a:gd name="T13" fmla="*/ 47 h 73"/>
                <a:gd name="T14" fmla="*/ 71 w 73"/>
                <a:gd name="T15" fmla="*/ 48 h 73"/>
                <a:gd name="T16" fmla="*/ 71 w 73"/>
                <a:gd name="T17" fmla="*/ 48 h 73"/>
                <a:gd name="T18" fmla="*/ 41 w 73"/>
                <a:gd name="T19" fmla="*/ 41 h 73"/>
                <a:gd name="T20" fmla="*/ 41 w 73"/>
                <a:gd name="T21" fmla="*/ 61 h 73"/>
                <a:gd name="T22" fmla="*/ 48 w 73"/>
                <a:gd name="T23" fmla="*/ 67 h 73"/>
                <a:gd name="T24" fmla="*/ 49 w 73"/>
                <a:gd name="T25" fmla="*/ 68 h 73"/>
                <a:gd name="T26" fmla="*/ 49 w 73"/>
                <a:gd name="T27" fmla="*/ 68 h 73"/>
                <a:gd name="T28" fmla="*/ 49 w 73"/>
                <a:gd name="T29" fmla="*/ 71 h 73"/>
                <a:gd name="T30" fmla="*/ 48 w 73"/>
                <a:gd name="T31" fmla="*/ 73 h 73"/>
                <a:gd name="T32" fmla="*/ 47 w 73"/>
                <a:gd name="T33" fmla="*/ 72 h 73"/>
                <a:gd name="T34" fmla="*/ 38 w 73"/>
                <a:gd name="T35" fmla="*/ 69 h 73"/>
                <a:gd name="T36" fmla="*/ 36 w 73"/>
                <a:gd name="T37" fmla="*/ 69 h 73"/>
                <a:gd name="T38" fmla="*/ 36 w 73"/>
                <a:gd name="T39" fmla="*/ 69 h 73"/>
                <a:gd name="T40" fmla="*/ 35 w 73"/>
                <a:gd name="T41" fmla="*/ 69 h 73"/>
                <a:gd name="T42" fmla="*/ 25 w 73"/>
                <a:gd name="T43" fmla="*/ 72 h 73"/>
                <a:gd name="T44" fmla="*/ 25 w 73"/>
                <a:gd name="T45" fmla="*/ 73 h 73"/>
                <a:gd name="T46" fmla="*/ 24 w 73"/>
                <a:gd name="T47" fmla="*/ 71 h 73"/>
                <a:gd name="T48" fmla="*/ 24 w 73"/>
                <a:gd name="T49" fmla="*/ 68 h 73"/>
                <a:gd name="T50" fmla="*/ 24 w 73"/>
                <a:gd name="T51" fmla="*/ 68 h 73"/>
                <a:gd name="T52" fmla="*/ 24 w 73"/>
                <a:gd name="T53" fmla="*/ 67 h 73"/>
                <a:gd name="T54" fmla="*/ 32 w 73"/>
                <a:gd name="T55" fmla="*/ 61 h 73"/>
                <a:gd name="T56" fmla="*/ 32 w 73"/>
                <a:gd name="T57" fmla="*/ 41 h 73"/>
                <a:gd name="T58" fmla="*/ 1 w 73"/>
                <a:gd name="T59" fmla="*/ 48 h 73"/>
                <a:gd name="T60" fmla="*/ 1 w 73"/>
                <a:gd name="T61" fmla="*/ 48 h 73"/>
                <a:gd name="T62" fmla="*/ 0 w 73"/>
                <a:gd name="T63" fmla="*/ 47 h 73"/>
                <a:gd name="T64" fmla="*/ 0 w 73"/>
                <a:gd name="T65" fmla="*/ 42 h 73"/>
                <a:gd name="T66" fmla="*/ 0 w 73"/>
                <a:gd name="T67" fmla="*/ 42 h 73"/>
                <a:gd name="T68" fmla="*/ 1 w 73"/>
                <a:gd name="T69" fmla="*/ 41 h 73"/>
                <a:gd name="T70" fmla="*/ 31 w 73"/>
                <a:gd name="T71" fmla="*/ 24 h 73"/>
                <a:gd name="T72" fmla="*/ 32 w 73"/>
                <a:gd name="T73" fmla="*/ 24 h 73"/>
                <a:gd name="T74" fmla="*/ 32 w 73"/>
                <a:gd name="T75" fmla="*/ 7 h 73"/>
                <a:gd name="T76" fmla="*/ 36 w 73"/>
                <a:gd name="T77" fmla="*/ 0 h 73"/>
                <a:gd name="T78" fmla="*/ 41 w 73"/>
                <a:gd name="T79" fmla="*/ 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3" h="73">
                  <a:moveTo>
                    <a:pt x="41" y="7"/>
                  </a:move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72" y="41"/>
                    <a:pt x="72" y="41"/>
                    <a:pt x="72" y="41"/>
                  </a:cubicBezTo>
                  <a:cubicBezTo>
                    <a:pt x="72" y="41"/>
                    <a:pt x="73" y="42"/>
                    <a:pt x="73" y="42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7"/>
                    <a:pt x="72" y="48"/>
                    <a:pt x="71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9" y="67"/>
                    <a:pt x="49" y="68"/>
                    <a:pt x="49" y="68"/>
                  </a:cubicBezTo>
                  <a:cubicBezTo>
                    <a:pt x="49" y="68"/>
                    <a:pt x="49" y="68"/>
                    <a:pt x="49" y="68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9" y="72"/>
                    <a:pt x="48" y="73"/>
                    <a:pt x="48" y="73"/>
                  </a:cubicBezTo>
                  <a:cubicBezTo>
                    <a:pt x="47" y="73"/>
                    <a:pt x="47" y="73"/>
                    <a:pt x="47" y="72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7" y="69"/>
                    <a:pt x="37" y="69"/>
                    <a:pt x="36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5" y="69"/>
                    <a:pt x="35" y="69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3"/>
                    <a:pt x="24" y="72"/>
                    <a:pt x="24" y="71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7"/>
                    <a:pt x="24" y="67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0" y="48"/>
                    <a:pt x="0" y="47"/>
                    <a:pt x="0" y="4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1"/>
                    <a:pt x="1" y="41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2" y="24"/>
                    <a:pt x="32" y="24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2"/>
                    <a:pt x="34" y="0"/>
                    <a:pt x="36" y="0"/>
                  </a:cubicBezTo>
                  <a:cubicBezTo>
                    <a:pt x="39" y="0"/>
                    <a:pt x="41" y="2"/>
                    <a:pt x="41" y="7"/>
                  </a:cubicBezTo>
                  <a:close/>
                </a:path>
              </a:pathLst>
            </a:custGeom>
            <a:solidFill>
              <a:srgbClr val="0237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7" name="文本框 8"/>
            <p:cNvSpPr txBox="1"/>
            <p:nvPr/>
          </p:nvSpPr>
          <p:spPr>
            <a:xfrm>
              <a:off x="4136225" y="859957"/>
              <a:ext cx="2163967" cy="53860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050" b="1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请在此输入你的标题</a:t>
              </a:r>
              <a:endParaRPr lang="en-US" altLang="zh-CN" sz="1050" b="1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  <a:p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  <a:sym typeface="+mn-lt"/>
                </a:rPr>
                <a:t>……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48541" y="1864253"/>
            <a:ext cx="2675839" cy="538609"/>
            <a:chOff x="4136225" y="859957"/>
            <a:chExt cx="2675839" cy="538609"/>
          </a:xfrm>
        </p:grpSpPr>
        <p:sp>
          <p:nvSpPr>
            <p:cNvPr id="39" name="Freeform 27"/>
            <p:cNvSpPr>
              <a:spLocks/>
            </p:cNvSpPr>
            <p:nvPr/>
          </p:nvSpPr>
          <p:spPr bwMode="auto">
            <a:xfrm>
              <a:off x="6432671" y="900459"/>
              <a:ext cx="379393" cy="378690"/>
            </a:xfrm>
            <a:custGeom>
              <a:avLst/>
              <a:gdLst>
                <a:gd name="T0" fmla="*/ 41 w 73"/>
                <a:gd name="T1" fmla="*/ 7 h 73"/>
                <a:gd name="T2" fmla="*/ 41 w 73"/>
                <a:gd name="T3" fmla="*/ 24 h 73"/>
                <a:gd name="T4" fmla="*/ 41 w 73"/>
                <a:gd name="T5" fmla="*/ 24 h 73"/>
                <a:gd name="T6" fmla="*/ 72 w 73"/>
                <a:gd name="T7" fmla="*/ 41 h 73"/>
                <a:gd name="T8" fmla="*/ 73 w 73"/>
                <a:gd name="T9" fmla="*/ 42 h 73"/>
                <a:gd name="T10" fmla="*/ 73 w 73"/>
                <a:gd name="T11" fmla="*/ 42 h 73"/>
                <a:gd name="T12" fmla="*/ 73 w 73"/>
                <a:gd name="T13" fmla="*/ 47 h 73"/>
                <a:gd name="T14" fmla="*/ 71 w 73"/>
                <a:gd name="T15" fmla="*/ 48 h 73"/>
                <a:gd name="T16" fmla="*/ 71 w 73"/>
                <a:gd name="T17" fmla="*/ 48 h 73"/>
                <a:gd name="T18" fmla="*/ 41 w 73"/>
                <a:gd name="T19" fmla="*/ 41 h 73"/>
                <a:gd name="T20" fmla="*/ 41 w 73"/>
                <a:gd name="T21" fmla="*/ 61 h 73"/>
                <a:gd name="T22" fmla="*/ 48 w 73"/>
                <a:gd name="T23" fmla="*/ 67 h 73"/>
                <a:gd name="T24" fmla="*/ 49 w 73"/>
                <a:gd name="T25" fmla="*/ 68 h 73"/>
                <a:gd name="T26" fmla="*/ 49 w 73"/>
                <a:gd name="T27" fmla="*/ 68 h 73"/>
                <a:gd name="T28" fmla="*/ 49 w 73"/>
                <a:gd name="T29" fmla="*/ 71 h 73"/>
                <a:gd name="T30" fmla="*/ 48 w 73"/>
                <a:gd name="T31" fmla="*/ 73 h 73"/>
                <a:gd name="T32" fmla="*/ 47 w 73"/>
                <a:gd name="T33" fmla="*/ 72 h 73"/>
                <a:gd name="T34" fmla="*/ 38 w 73"/>
                <a:gd name="T35" fmla="*/ 69 h 73"/>
                <a:gd name="T36" fmla="*/ 36 w 73"/>
                <a:gd name="T37" fmla="*/ 69 h 73"/>
                <a:gd name="T38" fmla="*/ 36 w 73"/>
                <a:gd name="T39" fmla="*/ 69 h 73"/>
                <a:gd name="T40" fmla="*/ 35 w 73"/>
                <a:gd name="T41" fmla="*/ 69 h 73"/>
                <a:gd name="T42" fmla="*/ 25 w 73"/>
                <a:gd name="T43" fmla="*/ 72 h 73"/>
                <a:gd name="T44" fmla="*/ 25 w 73"/>
                <a:gd name="T45" fmla="*/ 73 h 73"/>
                <a:gd name="T46" fmla="*/ 24 w 73"/>
                <a:gd name="T47" fmla="*/ 71 h 73"/>
                <a:gd name="T48" fmla="*/ 24 w 73"/>
                <a:gd name="T49" fmla="*/ 68 h 73"/>
                <a:gd name="T50" fmla="*/ 24 w 73"/>
                <a:gd name="T51" fmla="*/ 68 h 73"/>
                <a:gd name="T52" fmla="*/ 24 w 73"/>
                <a:gd name="T53" fmla="*/ 67 h 73"/>
                <a:gd name="T54" fmla="*/ 32 w 73"/>
                <a:gd name="T55" fmla="*/ 61 h 73"/>
                <a:gd name="T56" fmla="*/ 32 w 73"/>
                <a:gd name="T57" fmla="*/ 41 h 73"/>
                <a:gd name="T58" fmla="*/ 1 w 73"/>
                <a:gd name="T59" fmla="*/ 48 h 73"/>
                <a:gd name="T60" fmla="*/ 1 w 73"/>
                <a:gd name="T61" fmla="*/ 48 h 73"/>
                <a:gd name="T62" fmla="*/ 0 w 73"/>
                <a:gd name="T63" fmla="*/ 47 h 73"/>
                <a:gd name="T64" fmla="*/ 0 w 73"/>
                <a:gd name="T65" fmla="*/ 42 h 73"/>
                <a:gd name="T66" fmla="*/ 0 w 73"/>
                <a:gd name="T67" fmla="*/ 42 h 73"/>
                <a:gd name="T68" fmla="*/ 1 w 73"/>
                <a:gd name="T69" fmla="*/ 41 h 73"/>
                <a:gd name="T70" fmla="*/ 31 w 73"/>
                <a:gd name="T71" fmla="*/ 24 h 73"/>
                <a:gd name="T72" fmla="*/ 32 w 73"/>
                <a:gd name="T73" fmla="*/ 24 h 73"/>
                <a:gd name="T74" fmla="*/ 32 w 73"/>
                <a:gd name="T75" fmla="*/ 7 h 73"/>
                <a:gd name="T76" fmla="*/ 36 w 73"/>
                <a:gd name="T77" fmla="*/ 0 h 73"/>
                <a:gd name="T78" fmla="*/ 41 w 73"/>
                <a:gd name="T79" fmla="*/ 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3" h="73">
                  <a:moveTo>
                    <a:pt x="41" y="7"/>
                  </a:move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72" y="41"/>
                    <a:pt x="72" y="41"/>
                    <a:pt x="72" y="41"/>
                  </a:cubicBezTo>
                  <a:cubicBezTo>
                    <a:pt x="72" y="41"/>
                    <a:pt x="73" y="42"/>
                    <a:pt x="73" y="42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7"/>
                    <a:pt x="72" y="48"/>
                    <a:pt x="71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9" y="67"/>
                    <a:pt x="49" y="68"/>
                    <a:pt x="49" y="68"/>
                  </a:cubicBezTo>
                  <a:cubicBezTo>
                    <a:pt x="49" y="68"/>
                    <a:pt x="49" y="68"/>
                    <a:pt x="49" y="68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9" y="72"/>
                    <a:pt x="48" y="73"/>
                    <a:pt x="48" y="73"/>
                  </a:cubicBezTo>
                  <a:cubicBezTo>
                    <a:pt x="47" y="73"/>
                    <a:pt x="47" y="73"/>
                    <a:pt x="47" y="72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7" y="69"/>
                    <a:pt x="37" y="69"/>
                    <a:pt x="36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5" y="69"/>
                    <a:pt x="35" y="69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3"/>
                    <a:pt x="24" y="72"/>
                    <a:pt x="24" y="71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7"/>
                    <a:pt x="24" y="67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0" y="48"/>
                    <a:pt x="0" y="47"/>
                    <a:pt x="0" y="4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1"/>
                    <a:pt x="1" y="41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2" y="24"/>
                    <a:pt x="32" y="24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2"/>
                    <a:pt x="34" y="0"/>
                    <a:pt x="36" y="0"/>
                  </a:cubicBezTo>
                  <a:cubicBezTo>
                    <a:pt x="39" y="0"/>
                    <a:pt x="41" y="2"/>
                    <a:pt x="41" y="7"/>
                  </a:cubicBezTo>
                  <a:close/>
                </a:path>
              </a:pathLst>
            </a:custGeom>
            <a:solidFill>
              <a:srgbClr val="0237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0" name="文本框 8"/>
            <p:cNvSpPr txBox="1"/>
            <p:nvPr/>
          </p:nvSpPr>
          <p:spPr>
            <a:xfrm>
              <a:off x="4136225" y="859957"/>
              <a:ext cx="2163967" cy="53860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sz="1050" b="1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请在此输入你的标题</a:t>
              </a:r>
              <a:endParaRPr lang="en-US" altLang="zh-CN" sz="1050" b="1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  <a:p>
              <a:pPr algn="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  <a:sym typeface="+mn-lt"/>
                </a:rPr>
                <a:t>……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848541" y="2642748"/>
            <a:ext cx="2675839" cy="538609"/>
            <a:chOff x="4136225" y="859957"/>
            <a:chExt cx="2675839" cy="538609"/>
          </a:xfrm>
        </p:grpSpPr>
        <p:sp>
          <p:nvSpPr>
            <p:cNvPr id="42" name="Freeform 27"/>
            <p:cNvSpPr>
              <a:spLocks/>
            </p:cNvSpPr>
            <p:nvPr/>
          </p:nvSpPr>
          <p:spPr bwMode="auto">
            <a:xfrm>
              <a:off x="6432671" y="900459"/>
              <a:ext cx="379393" cy="378690"/>
            </a:xfrm>
            <a:custGeom>
              <a:avLst/>
              <a:gdLst>
                <a:gd name="T0" fmla="*/ 41 w 73"/>
                <a:gd name="T1" fmla="*/ 7 h 73"/>
                <a:gd name="T2" fmla="*/ 41 w 73"/>
                <a:gd name="T3" fmla="*/ 24 h 73"/>
                <a:gd name="T4" fmla="*/ 41 w 73"/>
                <a:gd name="T5" fmla="*/ 24 h 73"/>
                <a:gd name="T6" fmla="*/ 72 w 73"/>
                <a:gd name="T7" fmla="*/ 41 h 73"/>
                <a:gd name="T8" fmla="*/ 73 w 73"/>
                <a:gd name="T9" fmla="*/ 42 h 73"/>
                <a:gd name="T10" fmla="*/ 73 w 73"/>
                <a:gd name="T11" fmla="*/ 42 h 73"/>
                <a:gd name="T12" fmla="*/ 73 w 73"/>
                <a:gd name="T13" fmla="*/ 47 h 73"/>
                <a:gd name="T14" fmla="*/ 71 w 73"/>
                <a:gd name="T15" fmla="*/ 48 h 73"/>
                <a:gd name="T16" fmla="*/ 71 w 73"/>
                <a:gd name="T17" fmla="*/ 48 h 73"/>
                <a:gd name="T18" fmla="*/ 41 w 73"/>
                <a:gd name="T19" fmla="*/ 41 h 73"/>
                <a:gd name="T20" fmla="*/ 41 w 73"/>
                <a:gd name="T21" fmla="*/ 61 h 73"/>
                <a:gd name="T22" fmla="*/ 48 w 73"/>
                <a:gd name="T23" fmla="*/ 67 h 73"/>
                <a:gd name="T24" fmla="*/ 49 w 73"/>
                <a:gd name="T25" fmla="*/ 68 h 73"/>
                <a:gd name="T26" fmla="*/ 49 w 73"/>
                <a:gd name="T27" fmla="*/ 68 h 73"/>
                <a:gd name="T28" fmla="*/ 49 w 73"/>
                <a:gd name="T29" fmla="*/ 71 h 73"/>
                <a:gd name="T30" fmla="*/ 48 w 73"/>
                <a:gd name="T31" fmla="*/ 73 h 73"/>
                <a:gd name="T32" fmla="*/ 47 w 73"/>
                <a:gd name="T33" fmla="*/ 72 h 73"/>
                <a:gd name="T34" fmla="*/ 38 w 73"/>
                <a:gd name="T35" fmla="*/ 69 h 73"/>
                <a:gd name="T36" fmla="*/ 36 w 73"/>
                <a:gd name="T37" fmla="*/ 69 h 73"/>
                <a:gd name="T38" fmla="*/ 36 w 73"/>
                <a:gd name="T39" fmla="*/ 69 h 73"/>
                <a:gd name="T40" fmla="*/ 35 w 73"/>
                <a:gd name="T41" fmla="*/ 69 h 73"/>
                <a:gd name="T42" fmla="*/ 25 w 73"/>
                <a:gd name="T43" fmla="*/ 72 h 73"/>
                <a:gd name="T44" fmla="*/ 25 w 73"/>
                <a:gd name="T45" fmla="*/ 73 h 73"/>
                <a:gd name="T46" fmla="*/ 24 w 73"/>
                <a:gd name="T47" fmla="*/ 71 h 73"/>
                <a:gd name="T48" fmla="*/ 24 w 73"/>
                <a:gd name="T49" fmla="*/ 68 h 73"/>
                <a:gd name="T50" fmla="*/ 24 w 73"/>
                <a:gd name="T51" fmla="*/ 68 h 73"/>
                <a:gd name="T52" fmla="*/ 24 w 73"/>
                <a:gd name="T53" fmla="*/ 67 h 73"/>
                <a:gd name="T54" fmla="*/ 32 w 73"/>
                <a:gd name="T55" fmla="*/ 61 h 73"/>
                <a:gd name="T56" fmla="*/ 32 w 73"/>
                <a:gd name="T57" fmla="*/ 41 h 73"/>
                <a:gd name="T58" fmla="*/ 1 w 73"/>
                <a:gd name="T59" fmla="*/ 48 h 73"/>
                <a:gd name="T60" fmla="*/ 1 w 73"/>
                <a:gd name="T61" fmla="*/ 48 h 73"/>
                <a:gd name="T62" fmla="*/ 0 w 73"/>
                <a:gd name="T63" fmla="*/ 47 h 73"/>
                <a:gd name="T64" fmla="*/ 0 w 73"/>
                <a:gd name="T65" fmla="*/ 42 h 73"/>
                <a:gd name="T66" fmla="*/ 0 w 73"/>
                <a:gd name="T67" fmla="*/ 42 h 73"/>
                <a:gd name="T68" fmla="*/ 1 w 73"/>
                <a:gd name="T69" fmla="*/ 41 h 73"/>
                <a:gd name="T70" fmla="*/ 31 w 73"/>
                <a:gd name="T71" fmla="*/ 24 h 73"/>
                <a:gd name="T72" fmla="*/ 32 w 73"/>
                <a:gd name="T73" fmla="*/ 24 h 73"/>
                <a:gd name="T74" fmla="*/ 32 w 73"/>
                <a:gd name="T75" fmla="*/ 7 h 73"/>
                <a:gd name="T76" fmla="*/ 36 w 73"/>
                <a:gd name="T77" fmla="*/ 0 h 73"/>
                <a:gd name="T78" fmla="*/ 41 w 73"/>
                <a:gd name="T79" fmla="*/ 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3" h="73">
                  <a:moveTo>
                    <a:pt x="41" y="7"/>
                  </a:move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72" y="41"/>
                    <a:pt x="72" y="41"/>
                    <a:pt x="72" y="41"/>
                  </a:cubicBezTo>
                  <a:cubicBezTo>
                    <a:pt x="72" y="41"/>
                    <a:pt x="73" y="42"/>
                    <a:pt x="73" y="42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7"/>
                    <a:pt x="72" y="48"/>
                    <a:pt x="71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49" y="67"/>
                    <a:pt x="49" y="68"/>
                    <a:pt x="49" y="68"/>
                  </a:cubicBezTo>
                  <a:cubicBezTo>
                    <a:pt x="49" y="68"/>
                    <a:pt x="49" y="68"/>
                    <a:pt x="49" y="68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9" y="72"/>
                    <a:pt x="48" y="73"/>
                    <a:pt x="48" y="73"/>
                  </a:cubicBezTo>
                  <a:cubicBezTo>
                    <a:pt x="47" y="73"/>
                    <a:pt x="47" y="73"/>
                    <a:pt x="47" y="72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7" y="69"/>
                    <a:pt x="37" y="69"/>
                    <a:pt x="36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5" y="69"/>
                    <a:pt x="35" y="69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3"/>
                    <a:pt x="24" y="72"/>
                    <a:pt x="24" y="71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4" y="68"/>
                    <a:pt x="24" y="67"/>
                    <a:pt x="24" y="67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0" y="48"/>
                    <a:pt x="0" y="47"/>
                    <a:pt x="0" y="4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1"/>
                    <a:pt x="1" y="41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2" y="24"/>
                    <a:pt x="32" y="24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2"/>
                    <a:pt x="34" y="0"/>
                    <a:pt x="36" y="0"/>
                  </a:cubicBezTo>
                  <a:cubicBezTo>
                    <a:pt x="39" y="0"/>
                    <a:pt x="41" y="2"/>
                    <a:pt x="41" y="7"/>
                  </a:cubicBezTo>
                  <a:close/>
                </a:path>
              </a:pathLst>
            </a:custGeom>
            <a:solidFill>
              <a:srgbClr val="0237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文本框 8"/>
            <p:cNvSpPr txBox="1"/>
            <p:nvPr/>
          </p:nvSpPr>
          <p:spPr>
            <a:xfrm>
              <a:off x="4136225" y="859957"/>
              <a:ext cx="2163967" cy="53860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sz="1050" b="1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请在此输入你的标题</a:t>
              </a:r>
              <a:endParaRPr lang="en-US" altLang="zh-CN" sz="1050" b="1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  <a:p>
              <a:pPr algn="r"/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  <a:sym typeface="+mn-lt"/>
                </a:rPr>
                <a:t>……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2793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25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75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5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5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000"/>
                            </p:stCondLst>
                            <p:childTnLst>
                              <p:par>
                                <p:cTn id="5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471"/>
          <p:cNvSpPr>
            <a:spLocks noEditPoints="1"/>
          </p:cNvSpPr>
          <p:nvPr/>
        </p:nvSpPr>
        <p:spPr bwMode="auto">
          <a:xfrm>
            <a:off x="4908078" y="2766347"/>
            <a:ext cx="725521" cy="554225"/>
          </a:xfrm>
          <a:custGeom>
            <a:avLst/>
            <a:gdLst>
              <a:gd name="T0" fmla="*/ 103 w 106"/>
              <a:gd name="T1" fmla="*/ 44 h 81"/>
              <a:gd name="T2" fmla="*/ 85 w 106"/>
              <a:gd name="T3" fmla="*/ 26 h 81"/>
              <a:gd name="T4" fmla="*/ 66 w 106"/>
              <a:gd name="T5" fmla="*/ 7 h 81"/>
              <a:gd name="T6" fmla="*/ 47 w 106"/>
              <a:gd name="T7" fmla="*/ 26 h 81"/>
              <a:gd name="T8" fmla="*/ 29 w 106"/>
              <a:gd name="T9" fmla="*/ 44 h 81"/>
              <a:gd name="T10" fmla="*/ 4 w 106"/>
              <a:gd name="T11" fmla="*/ 44 h 81"/>
              <a:gd name="T12" fmla="*/ 4 w 106"/>
              <a:gd name="T13" fmla="*/ 81 h 81"/>
              <a:gd name="T14" fmla="*/ 66 w 106"/>
              <a:gd name="T15" fmla="*/ 81 h 81"/>
              <a:gd name="T16" fmla="*/ 66 w 106"/>
              <a:gd name="T17" fmla="*/ 53 h 81"/>
              <a:gd name="T18" fmla="*/ 84 w 106"/>
              <a:gd name="T19" fmla="*/ 53 h 81"/>
              <a:gd name="T20" fmla="*/ 84 w 106"/>
              <a:gd name="T21" fmla="*/ 81 h 81"/>
              <a:gd name="T22" fmla="*/ 103 w 106"/>
              <a:gd name="T23" fmla="*/ 81 h 81"/>
              <a:gd name="T24" fmla="*/ 103 w 106"/>
              <a:gd name="T25" fmla="*/ 44 h 81"/>
              <a:gd name="T26" fmla="*/ 25 w 106"/>
              <a:gd name="T27" fmla="*/ 66 h 81"/>
              <a:gd name="T28" fmla="*/ 11 w 106"/>
              <a:gd name="T29" fmla="*/ 66 h 81"/>
              <a:gd name="T30" fmla="*/ 11 w 106"/>
              <a:gd name="T31" fmla="*/ 52 h 81"/>
              <a:gd name="T32" fmla="*/ 25 w 106"/>
              <a:gd name="T33" fmla="*/ 52 h 81"/>
              <a:gd name="T34" fmla="*/ 25 w 106"/>
              <a:gd name="T35" fmla="*/ 66 h 81"/>
              <a:gd name="T36" fmla="*/ 47 w 106"/>
              <a:gd name="T37" fmla="*/ 66 h 81"/>
              <a:gd name="T38" fmla="*/ 33 w 106"/>
              <a:gd name="T39" fmla="*/ 66 h 81"/>
              <a:gd name="T40" fmla="*/ 33 w 106"/>
              <a:gd name="T41" fmla="*/ 52 h 81"/>
              <a:gd name="T42" fmla="*/ 47 w 106"/>
              <a:gd name="T43" fmla="*/ 52 h 81"/>
              <a:gd name="T44" fmla="*/ 47 w 106"/>
              <a:gd name="T45" fmla="*/ 66 h 81"/>
              <a:gd name="T46" fmla="*/ 63 w 106"/>
              <a:gd name="T47" fmla="*/ 38 h 81"/>
              <a:gd name="T48" fmla="*/ 56 w 106"/>
              <a:gd name="T49" fmla="*/ 31 h 81"/>
              <a:gd name="T50" fmla="*/ 63 w 106"/>
              <a:gd name="T51" fmla="*/ 25 h 81"/>
              <a:gd name="T52" fmla="*/ 70 w 106"/>
              <a:gd name="T53" fmla="*/ 31 h 81"/>
              <a:gd name="T54" fmla="*/ 63 w 106"/>
              <a:gd name="T55" fmla="*/ 38 h 81"/>
              <a:gd name="T56" fmla="*/ 106 w 106"/>
              <a:gd name="T57" fmla="*/ 40 h 81"/>
              <a:gd name="T58" fmla="*/ 104 w 106"/>
              <a:gd name="T59" fmla="*/ 42 h 81"/>
              <a:gd name="T60" fmla="*/ 66 w 106"/>
              <a:gd name="T61" fmla="*/ 3 h 81"/>
              <a:gd name="T62" fmla="*/ 28 w 106"/>
              <a:gd name="T63" fmla="*/ 41 h 81"/>
              <a:gd name="T64" fmla="*/ 28 w 106"/>
              <a:gd name="T65" fmla="*/ 42 h 81"/>
              <a:gd name="T66" fmla="*/ 0 w 106"/>
              <a:gd name="T67" fmla="*/ 42 h 81"/>
              <a:gd name="T68" fmla="*/ 21 w 106"/>
              <a:gd name="T69" fmla="*/ 20 h 81"/>
              <a:gd name="T70" fmla="*/ 47 w 106"/>
              <a:gd name="T71" fmla="*/ 20 h 81"/>
              <a:gd name="T72" fmla="*/ 66 w 106"/>
              <a:gd name="T73" fmla="*/ 0 h 81"/>
              <a:gd name="T74" fmla="*/ 87 w 106"/>
              <a:gd name="T75" fmla="*/ 21 h 81"/>
              <a:gd name="T76" fmla="*/ 87 w 106"/>
              <a:gd name="T77" fmla="*/ 9 h 81"/>
              <a:gd name="T78" fmla="*/ 95 w 106"/>
              <a:gd name="T79" fmla="*/ 9 h 81"/>
              <a:gd name="T80" fmla="*/ 95 w 106"/>
              <a:gd name="T81" fmla="*/ 30 h 81"/>
              <a:gd name="T82" fmla="*/ 106 w 106"/>
              <a:gd name="T83" fmla="*/ 40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06" h="81">
                <a:moveTo>
                  <a:pt x="103" y="44"/>
                </a:moveTo>
                <a:cubicBezTo>
                  <a:pt x="85" y="26"/>
                  <a:pt x="85" y="26"/>
                  <a:pt x="85" y="26"/>
                </a:cubicBezTo>
                <a:cubicBezTo>
                  <a:pt x="66" y="7"/>
                  <a:pt x="66" y="7"/>
                  <a:pt x="66" y="7"/>
                </a:cubicBezTo>
                <a:cubicBezTo>
                  <a:pt x="47" y="26"/>
                  <a:pt x="47" y="26"/>
                  <a:pt x="47" y="26"/>
                </a:cubicBezTo>
                <a:cubicBezTo>
                  <a:pt x="29" y="44"/>
                  <a:pt x="29" y="44"/>
                  <a:pt x="29" y="44"/>
                </a:cubicBezTo>
                <a:cubicBezTo>
                  <a:pt x="4" y="44"/>
                  <a:pt x="4" y="44"/>
                  <a:pt x="4" y="44"/>
                </a:cubicBezTo>
                <a:cubicBezTo>
                  <a:pt x="4" y="81"/>
                  <a:pt x="4" y="81"/>
                  <a:pt x="4" y="81"/>
                </a:cubicBezTo>
                <a:cubicBezTo>
                  <a:pt x="66" y="81"/>
                  <a:pt x="66" y="81"/>
                  <a:pt x="66" y="81"/>
                </a:cubicBezTo>
                <a:cubicBezTo>
                  <a:pt x="66" y="53"/>
                  <a:pt x="66" y="53"/>
                  <a:pt x="66" y="53"/>
                </a:cubicBezTo>
                <a:cubicBezTo>
                  <a:pt x="84" y="53"/>
                  <a:pt x="84" y="53"/>
                  <a:pt x="84" y="53"/>
                </a:cubicBezTo>
                <a:cubicBezTo>
                  <a:pt x="84" y="81"/>
                  <a:pt x="84" y="81"/>
                  <a:pt x="84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44"/>
                  <a:pt x="103" y="44"/>
                  <a:pt x="103" y="44"/>
                </a:cubicBezTo>
                <a:close/>
                <a:moveTo>
                  <a:pt x="25" y="66"/>
                </a:moveTo>
                <a:cubicBezTo>
                  <a:pt x="11" y="66"/>
                  <a:pt x="11" y="66"/>
                  <a:pt x="11" y="66"/>
                </a:cubicBezTo>
                <a:cubicBezTo>
                  <a:pt x="11" y="52"/>
                  <a:pt x="11" y="52"/>
                  <a:pt x="11" y="52"/>
                </a:cubicBezTo>
                <a:cubicBezTo>
                  <a:pt x="25" y="52"/>
                  <a:pt x="25" y="52"/>
                  <a:pt x="25" y="52"/>
                </a:cubicBezTo>
                <a:lnTo>
                  <a:pt x="25" y="66"/>
                </a:lnTo>
                <a:close/>
                <a:moveTo>
                  <a:pt x="47" y="66"/>
                </a:moveTo>
                <a:cubicBezTo>
                  <a:pt x="33" y="66"/>
                  <a:pt x="33" y="66"/>
                  <a:pt x="33" y="66"/>
                </a:cubicBezTo>
                <a:cubicBezTo>
                  <a:pt x="33" y="52"/>
                  <a:pt x="33" y="52"/>
                  <a:pt x="33" y="52"/>
                </a:cubicBezTo>
                <a:cubicBezTo>
                  <a:pt x="47" y="52"/>
                  <a:pt x="47" y="52"/>
                  <a:pt x="47" y="52"/>
                </a:cubicBezTo>
                <a:lnTo>
                  <a:pt x="47" y="66"/>
                </a:lnTo>
                <a:close/>
                <a:moveTo>
                  <a:pt x="63" y="38"/>
                </a:moveTo>
                <a:cubicBezTo>
                  <a:pt x="59" y="38"/>
                  <a:pt x="56" y="35"/>
                  <a:pt x="56" y="31"/>
                </a:cubicBezTo>
                <a:cubicBezTo>
                  <a:pt x="56" y="28"/>
                  <a:pt x="59" y="25"/>
                  <a:pt x="63" y="25"/>
                </a:cubicBezTo>
                <a:cubicBezTo>
                  <a:pt x="67" y="25"/>
                  <a:pt x="70" y="28"/>
                  <a:pt x="70" y="31"/>
                </a:cubicBezTo>
                <a:cubicBezTo>
                  <a:pt x="70" y="35"/>
                  <a:pt x="67" y="38"/>
                  <a:pt x="63" y="38"/>
                </a:cubicBezTo>
                <a:close/>
                <a:moveTo>
                  <a:pt x="106" y="40"/>
                </a:moveTo>
                <a:cubicBezTo>
                  <a:pt x="104" y="42"/>
                  <a:pt x="104" y="42"/>
                  <a:pt x="104" y="42"/>
                </a:cubicBezTo>
                <a:cubicBezTo>
                  <a:pt x="66" y="3"/>
                  <a:pt x="66" y="3"/>
                  <a:pt x="66" y="3"/>
                </a:cubicBezTo>
                <a:cubicBezTo>
                  <a:pt x="28" y="41"/>
                  <a:pt x="28" y="41"/>
                  <a:pt x="28" y="41"/>
                </a:cubicBezTo>
                <a:cubicBezTo>
                  <a:pt x="28" y="42"/>
                  <a:pt x="28" y="42"/>
                  <a:pt x="28" y="42"/>
                </a:cubicBezTo>
                <a:cubicBezTo>
                  <a:pt x="0" y="42"/>
                  <a:pt x="0" y="42"/>
                  <a:pt x="0" y="42"/>
                </a:cubicBezTo>
                <a:cubicBezTo>
                  <a:pt x="21" y="20"/>
                  <a:pt x="21" y="20"/>
                  <a:pt x="21" y="20"/>
                </a:cubicBezTo>
                <a:cubicBezTo>
                  <a:pt x="47" y="20"/>
                  <a:pt x="47" y="20"/>
                  <a:pt x="47" y="20"/>
                </a:cubicBezTo>
                <a:cubicBezTo>
                  <a:pt x="66" y="0"/>
                  <a:pt x="66" y="0"/>
                  <a:pt x="66" y="0"/>
                </a:cubicBezTo>
                <a:cubicBezTo>
                  <a:pt x="87" y="21"/>
                  <a:pt x="87" y="21"/>
                  <a:pt x="87" y="21"/>
                </a:cubicBezTo>
                <a:cubicBezTo>
                  <a:pt x="87" y="9"/>
                  <a:pt x="87" y="9"/>
                  <a:pt x="87" y="9"/>
                </a:cubicBezTo>
                <a:cubicBezTo>
                  <a:pt x="95" y="9"/>
                  <a:pt x="95" y="9"/>
                  <a:pt x="95" y="9"/>
                </a:cubicBezTo>
                <a:cubicBezTo>
                  <a:pt x="95" y="30"/>
                  <a:pt x="95" y="30"/>
                  <a:pt x="95" y="30"/>
                </a:cubicBezTo>
                <a:lnTo>
                  <a:pt x="106" y="40"/>
                </a:ln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8000000" scaled="0"/>
          </a:gradFill>
          <a:ln>
            <a:noFill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Freeform 476"/>
          <p:cNvSpPr>
            <a:spLocks noEditPoints="1"/>
          </p:cNvSpPr>
          <p:nvPr/>
        </p:nvSpPr>
        <p:spPr bwMode="auto">
          <a:xfrm>
            <a:off x="1209096" y="1525266"/>
            <a:ext cx="970730" cy="565910"/>
          </a:xfrm>
          <a:custGeom>
            <a:avLst/>
            <a:gdLst>
              <a:gd name="T0" fmla="*/ 125 w 125"/>
              <a:gd name="T1" fmla="*/ 71 h 73"/>
              <a:gd name="T2" fmla="*/ 124 w 125"/>
              <a:gd name="T3" fmla="*/ 73 h 73"/>
              <a:gd name="T4" fmla="*/ 2 w 125"/>
              <a:gd name="T5" fmla="*/ 73 h 73"/>
              <a:gd name="T6" fmla="*/ 0 w 125"/>
              <a:gd name="T7" fmla="*/ 71 h 73"/>
              <a:gd name="T8" fmla="*/ 0 w 125"/>
              <a:gd name="T9" fmla="*/ 68 h 73"/>
              <a:gd name="T10" fmla="*/ 2 w 125"/>
              <a:gd name="T11" fmla="*/ 66 h 73"/>
              <a:gd name="T12" fmla="*/ 124 w 125"/>
              <a:gd name="T13" fmla="*/ 66 h 73"/>
              <a:gd name="T14" fmla="*/ 125 w 125"/>
              <a:gd name="T15" fmla="*/ 68 h 73"/>
              <a:gd name="T16" fmla="*/ 125 w 125"/>
              <a:gd name="T17" fmla="*/ 71 h 73"/>
              <a:gd name="T18" fmla="*/ 118 w 125"/>
              <a:gd name="T19" fmla="*/ 5 h 73"/>
              <a:gd name="T20" fmla="*/ 118 w 125"/>
              <a:gd name="T21" fmla="*/ 58 h 73"/>
              <a:gd name="T22" fmla="*/ 113 w 125"/>
              <a:gd name="T23" fmla="*/ 63 h 73"/>
              <a:gd name="T24" fmla="*/ 12 w 125"/>
              <a:gd name="T25" fmla="*/ 63 h 73"/>
              <a:gd name="T26" fmla="*/ 7 w 125"/>
              <a:gd name="T27" fmla="*/ 58 h 73"/>
              <a:gd name="T28" fmla="*/ 7 w 125"/>
              <a:gd name="T29" fmla="*/ 5 h 73"/>
              <a:gd name="T30" fmla="*/ 12 w 125"/>
              <a:gd name="T31" fmla="*/ 0 h 73"/>
              <a:gd name="T32" fmla="*/ 113 w 125"/>
              <a:gd name="T33" fmla="*/ 0 h 73"/>
              <a:gd name="T34" fmla="*/ 118 w 125"/>
              <a:gd name="T35" fmla="*/ 5 h 73"/>
              <a:gd name="T36" fmla="*/ 113 w 125"/>
              <a:gd name="T37" fmla="*/ 6 h 73"/>
              <a:gd name="T38" fmla="*/ 12 w 125"/>
              <a:gd name="T39" fmla="*/ 6 h 73"/>
              <a:gd name="T40" fmla="*/ 12 w 125"/>
              <a:gd name="T41" fmla="*/ 59 h 73"/>
              <a:gd name="T42" fmla="*/ 113 w 125"/>
              <a:gd name="T43" fmla="*/ 59 h 73"/>
              <a:gd name="T44" fmla="*/ 113 w 125"/>
              <a:gd name="T45" fmla="*/ 6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5" h="73">
                <a:moveTo>
                  <a:pt x="125" y="71"/>
                </a:moveTo>
                <a:cubicBezTo>
                  <a:pt x="125" y="72"/>
                  <a:pt x="124" y="73"/>
                  <a:pt x="124" y="73"/>
                </a:cubicBezTo>
                <a:cubicBezTo>
                  <a:pt x="2" y="73"/>
                  <a:pt x="2" y="73"/>
                  <a:pt x="2" y="73"/>
                </a:cubicBezTo>
                <a:cubicBezTo>
                  <a:pt x="1" y="73"/>
                  <a:pt x="0" y="72"/>
                  <a:pt x="0" y="71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7"/>
                  <a:pt x="1" y="66"/>
                  <a:pt x="2" y="66"/>
                </a:cubicBezTo>
                <a:cubicBezTo>
                  <a:pt x="124" y="66"/>
                  <a:pt x="124" y="66"/>
                  <a:pt x="124" y="66"/>
                </a:cubicBezTo>
                <a:cubicBezTo>
                  <a:pt x="124" y="66"/>
                  <a:pt x="125" y="67"/>
                  <a:pt x="125" y="68"/>
                </a:cubicBezTo>
                <a:lnTo>
                  <a:pt x="125" y="71"/>
                </a:lnTo>
                <a:close/>
                <a:moveTo>
                  <a:pt x="118" y="5"/>
                </a:moveTo>
                <a:cubicBezTo>
                  <a:pt x="118" y="58"/>
                  <a:pt x="118" y="58"/>
                  <a:pt x="118" y="58"/>
                </a:cubicBezTo>
                <a:cubicBezTo>
                  <a:pt x="118" y="61"/>
                  <a:pt x="116" y="63"/>
                  <a:pt x="113" y="63"/>
                </a:cubicBezTo>
                <a:cubicBezTo>
                  <a:pt x="12" y="63"/>
                  <a:pt x="12" y="63"/>
                  <a:pt x="12" y="63"/>
                </a:cubicBezTo>
                <a:cubicBezTo>
                  <a:pt x="9" y="63"/>
                  <a:pt x="7" y="61"/>
                  <a:pt x="7" y="58"/>
                </a:cubicBezTo>
                <a:cubicBezTo>
                  <a:pt x="7" y="5"/>
                  <a:pt x="7" y="5"/>
                  <a:pt x="7" y="5"/>
                </a:cubicBezTo>
                <a:cubicBezTo>
                  <a:pt x="7" y="2"/>
                  <a:pt x="9" y="0"/>
                  <a:pt x="12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6" y="0"/>
                  <a:pt x="118" y="2"/>
                  <a:pt x="118" y="5"/>
                </a:cubicBezTo>
                <a:close/>
                <a:moveTo>
                  <a:pt x="113" y="6"/>
                </a:moveTo>
                <a:cubicBezTo>
                  <a:pt x="12" y="6"/>
                  <a:pt x="12" y="6"/>
                  <a:pt x="12" y="6"/>
                </a:cubicBezTo>
                <a:cubicBezTo>
                  <a:pt x="12" y="59"/>
                  <a:pt x="12" y="59"/>
                  <a:pt x="12" y="59"/>
                </a:cubicBezTo>
                <a:cubicBezTo>
                  <a:pt x="113" y="59"/>
                  <a:pt x="113" y="59"/>
                  <a:pt x="113" y="59"/>
                </a:cubicBezTo>
                <a:lnTo>
                  <a:pt x="113" y="6"/>
                </a:ln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8000000" scaled="0"/>
          </a:gradFill>
          <a:ln>
            <a:noFill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Oval 493"/>
          <p:cNvSpPr>
            <a:spLocks noChangeArrowheads="1"/>
          </p:cNvSpPr>
          <p:nvPr/>
        </p:nvSpPr>
        <p:spPr bwMode="auto">
          <a:xfrm>
            <a:off x="1209096" y="2794953"/>
            <a:ext cx="547874" cy="497012"/>
          </a:xfrm>
          <a:custGeom>
            <a:avLst/>
            <a:gdLst/>
            <a:ahLst/>
            <a:cxnLst/>
            <a:rect l="l" t="t" r="r" b="b"/>
            <a:pathLst>
              <a:path w="239713" h="217487">
                <a:moveTo>
                  <a:pt x="67420" y="131762"/>
                </a:moveTo>
                <a:lnTo>
                  <a:pt x="71346" y="131762"/>
                </a:lnTo>
                <a:lnTo>
                  <a:pt x="80061" y="131762"/>
                </a:lnTo>
                <a:lnTo>
                  <a:pt x="80262" y="131762"/>
                </a:lnTo>
                <a:lnTo>
                  <a:pt x="97384" y="131762"/>
                </a:lnTo>
                <a:lnTo>
                  <a:pt x="100603" y="131762"/>
                </a:lnTo>
                <a:lnTo>
                  <a:pt x="101129" y="131762"/>
                </a:lnTo>
                <a:lnTo>
                  <a:pt x="102183" y="131762"/>
                </a:lnTo>
                <a:lnTo>
                  <a:pt x="109088" y="131762"/>
                </a:lnTo>
                <a:lnTo>
                  <a:pt x="109557" y="131762"/>
                </a:lnTo>
                <a:lnTo>
                  <a:pt x="129513" y="131762"/>
                </a:lnTo>
                <a:lnTo>
                  <a:pt x="129572" y="131762"/>
                </a:lnTo>
                <a:lnTo>
                  <a:pt x="168548" y="131762"/>
                </a:lnTo>
                <a:lnTo>
                  <a:pt x="195469" y="137003"/>
                </a:lnTo>
                <a:lnTo>
                  <a:pt x="218177" y="151330"/>
                </a:lnTo>
                <a:lnTo>
                  <a:pt x="233861" y="172645"/>
                </a:lnTo>
                <a:lnTo>
                  <a:pt x="239713" y="198851"/>
                </a:lnTo>
                <a:lnTo>
                  <a:pt x="239713" y="201181"/>
                </a:lnTo>
                <a:lnTo>
                  <a:pt x="239713" y="201181"/>
                </a:lnTo>
                <a:lnTo>
                  <a:pt x="239713" y="217487"/>
                </a:lnTo>
                <a:lnTo>
                  <a:pt x="0" y="217487"/>
                </a:lnTo>
                <a:cubicBezTo>
                  <a:pt x="0" y="217487"/>
                  <a:pt x="0" y="217487"/>
                  <a:pt x="0" y="215158"/>
                </a:cubicBezTo>
                <a:lnTo>
                  <a:pt x="0" y="198851"/>
                </a:lnTo>
                <a:cubicBezTo>
                  <a:pt x="0" y="161580"/>
                  <a:pt x="29964" y="131762"/>
                  <a:pt x="67420" y="131762"/>
                </a:cubicBezTo>
                <a:close/>
                <a:moveTo>
                  <a:pt x="119063" y="0"/>
                </a:moveTo>
                <a:lnTo>
                  <a:pt x="142545" y="4741"/>
                </a:lnTo>
                <a:lnTo>
                  <a:pt x="161720" y="17669"/>
                </a:lnTo>
                <a:lnTo>
                  <a:pt x="174648" y="36844"/>
                </a:lnTo>
                <a:lnTo>
                  <a:pt x="179388" y="60325"/>
                </a:lnTo>
                <a:lnTo>
                  <a:pt x="174648" y="83807"/>
                </a:lnTo>
                <a:lnTo>
                  <a:pt x="161720" y="102981"/>
                </a:lnTo>
                <a:lnTo>
                  <a:pt x="142545" y="115910"/>
                </a:lnTo>
                <a:cubicBezTo>
                  <a:pt x="135327" y="118962"/>
                  <a:pt x="127393" y="120650"/>
                  <a:pt x="119063" y="120650"/>
                </a:cubicBezTo>
                <a:cubicBezTo>
                  <a:pt x="102405" y="120650"/>
                  <a:pt x="87323" y="113898"/>
                  <a:pt x="76407" y="102981"/>
                </a:cubicBezTo>
                <a:cubicBezTo>
                  <a:pt x="70949" y="97523"/>
                  <a:pt x="66531" y="91024"/>
                  <a:pt x="63479" y="83807"/>
                </a:cubicBezTo>
                <a:cubicBezTo>
                  <a:pt x="60426" y="76589"/>
                  <a:pt x="58738" y="68654"/>
                  <a:pt x="58738" y="60325"/>
                </a:cubicBezTo>
                <a:cubicBezTo>
                  <a:pt x="58738" y="43667"/>
                  <a:pt x="65490" y="28585"/>
                  <a:pt x="76407" y="17669"/>
                </a:cubicBezTo>
                <a:cubicBezTo>
                  <a:pt x="81865" y="12210"/>
                  <a:pt x="88365" y="7793"/>
                  <a:pt x="95582" y="4741"/>
                </a:cubicBezTo>
                <a:cubicBezTo>
                  <a:pt x="102799" y="1688"/>
                  <a:pt x="110734" y="0"/>
                  <a:pt x="119063" y="0"/>
                </a:cubicBez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8000000" scaled="0"/>
          </a:gradFill>
          <a:ln>
            <a:noFill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497"/>
          <p:cNvSpPr>
            <a:spLocks noEditPoints="1"/>
          </p:cNvSpPr>
          <p:nvPr/>
        </p:nvSpPr>
        <p:spPr bwMode="auto">
          <a:xfrm>
            <a:off x="4908078" y="1525265"/>
            <a:ext cx="454341" cy="626699"/>
          </a:xfrm>
          <a:custGeom>
            <a:avLst/>
            <a:gdLst>
              <a:gd name="T0" fmla="*/ 125 w 128"/>
              <a:gd name="T1" fmla="*/ 83 h 177"/>
              <a:gd name="T2" fmla="*/ 64 w 128"/>
              <a:gd name="T3" fmla="*/ 177 h 177"/>
              <a:gd name="T4" fmla="*/ 0 w 128"/>
              <a:gd name="T5" fmla="*/ 71 h 177"/>
              <a:gd name="T6" fmla="*/ 0 w 128"/>
              <a:gd name="T7" fmla="*/ 70 h 177"/>
              <a:gd name="T8" fmla="*/ 0 w 128"/>
              <a:gd name="T9" fmla="*/ 64 h 177"/>
              <a:gd name="T10" fmla="*/ 64 w 128"/>
              <a:gd name="T11" fmla="*/ 0 h 177"/>
              <a:gd name="T12" fmla="*/ 128 w 128"/>
              <a:gd name="T13" fmla="*/ 64 h 177"/>
              <a:gd name="T14" fmla="*/ 127 w 128"/>
              <a:gd name="T15" fmla="*/ 68 h 177"/>
              <a:gd name="T16" fmla="*/ 125 w 128"/>
              <a:gd name="T17" fmla="*/ 83 h 177"/>
              <a:gd name="T18" fmla="*/ 64 w 128"/>
              <a:gd name="T19" fmla="*/ 20 h 177"/>
              <a:gd name="T20" fmla="*/ 22 w 128"/>
              <a:gd name="T21" fmla="*/ 62 h 177"/>
              <a:gd name="T22" fmla="*/ 64 w 128"/>
              <a:gd name="T23" fmla="*/ 104 h 177"/>
              <a:gd name="T24" fmla="*/ 106 w 128"/>
              <a:gd name="T25" fmla="*/ 62 h 177"/>
              <a:gd name="T26" fmla="*/ 64 w 128"/>
              <a:gd name="T27" fmla="*/ 20 h 177"/>
              <a:gd name="T28" fmla="*/ 64 w 128"/>
              <a:gd name="T29" fmla="*/ 40 h 177"/>
              <a:gd name="T30" fmla="*/ 44 w 128"/>
              <a:gd name="T31" fmla="*/ 60 h 177"/>
              <a:gd name="T32" fmla="*/ 64 w 128"/>
              <a:gd name="T33" fmla="*/ 80 h 177"/>
              <a:gd name="T34" fmla="*/ 84 w 128"/>
              <a:gd name="T35" fmla="*/ 60 h 177"/>
              <a:gd name="T36" fmla="*/ 64 w 128"/>
              <a:gd name="T37" fmla="*/ 4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8" h="177">
                <a:moveTo>
                  <a:pt x="125" y="83"/>
                </a:moveTo>
                <a:cubicBezTo>
                  <a:pt x="120" y="104"/>
                  <a:pt x="105" y="138"/>
                  <a:pt x="64" y="177"/>
                </a:cubicBezTo>
                <a:cubicBezTo>
                  <a:pt x="64" y="177"/>
                  <a:pt x="5" y="122"/>
                  <a:pt x="0" y="71"/>
                </a:cubicBezTo>
                <a:cubicBezTo>
                  <a:pt x="0" y="71"/>
                  <a:pt x="0" y="70"/>
                  <a:pt x="0" y="70"/>
                </a:cubicBezTo>
                <a:cubicBezTo>
                  <a:pt x="0" y="68"/>
                  <a:pt x="0" y="66"/>
                  <a:pt x="0" y="64"/>
                </a:cubicBezTo>
                <a:cubicBezTo>
                  <a:pt x="0" y="29"/>
                  <a:pt x="28" y="0"/>
                  <a:pt x="64" y="0"/>
                </a:cubicBezTo>
                <a:cubicBezTo>
                  <a:pt x="99" y="0"/>
                  <a:pt x="128" y="29"/>
                  <a:pt x="128" y="64"/>
                </a:cubicBezTo>
                <a:cubicBezTo>
                  <a:pt x="128" y="64"/>
                  <a:pt x="128" y="65"/>
                  <a:pt x="127" y="68"/>
                </a:cubicBezTo>
                <a:cubicBezTo>
                  <a:pt x="127" y="73"/>
                  <a:pt x="126" y="78"/>
                  <a:pt x="125" y="83"/>
                </a:cubicBezTo>
                <a:close/>
                <a:moveTo>
                  <a:pt x="64" y="20"/>
                </a:moveTo>
                <a:cubicBezTo>
                  <a:pt x="40" y="20"/>
                  <a:pt x="22" y="39"/>
                  <a:pt x="22" y="62"/>
                </a:cubicBezTo>
                <a:cubicBezTo>
                  <a:pt x="22" y="85"/>
                  <a:pt x="40" y="104"/>
                  <a:pt x="64" y="104"/>
                </a:cubicBezTo>
                <a:cubicBezTo>
                  <a:pt x="87" y="104"/>
                  <a:pt x="106" y="85"/>
                  <a:pt x="106" y="62"/>
                </a:cubicBezTo>
                <a:cubicBezTo>
                  <a:pt x="106" y="39"/>
                  <a:pt x="87" y="20"/>
                  <a:pt x="64" y="20"/>
                </a:cubicBezTo>
                <a:close/>
                <a:moveTo>
                  <a:pt x="64" y="40"/>
                </a:moveTo>
                <a:cubicBezTo>
                  <a:pt x="53" y="40"/>
                  <a:pt x="44" y="49"/>
                  <a:pt x="44" y="60"/>
                </a:cubicBezTo>
                <a:cubicBezTo>
                  <a:pt x="44" y="71"/>
                  <a:pt x="53" y="80"/>
                  <a:pt x="64" y="80"/>
                </a:cubicBezTo>
                <a:cubicBezTo>
                  <a:pt x="75" y="80"/>
                  <a:pt x="84" y="71"/>
                  <a:pt x="84" y="60"/>
                </a:cubicBezTo>
                <a:cubicBezTo>
                  <a:pt x="84" y="49"/>
                  <a:pt x="75" y="40"/>
                  <a:pt x="64" y="40"/>
                </a:cubicBez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8000000" scaled="0"/>
          </a:gradFill>
          <a:ln>
            <a:noFill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209096" y="2188957"/>
            <a:ext cx="2970387" cy="0"/>
          </a:xfrm>
          <a:prstGeom prst="line">
            <a:avLst/>
          </a:prstGeom>
          <a:ln>
            <a:solidFill>
              <a:srgbClr val="0237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4908078" y="2188957"/>
            <a:ext cx="2970387" cy="0"/>
          </a:xfrm>
          <a:prstGeom prst="line">
            <a:avLst/>
          </a:prstGeom>
          <a:ln>
            <a:solidFill>
              <a:srgbClr val="0237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209096" y="3439818"/>
            <a:ext cx="2970387" cy="0"/>
          </a:xfrm>
          <a:prstGeom prst="line">
            <a:avLst/>
          </a:prstGeom>
          <a:ln>
            <a:solidFill>
              <a:srgbClr val="0237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908078" y="3439818"/>
            <a:ext cx="2970387" cy="0"/>
          </a:xfrm>
          <a:prstGeom prst="line">
            <a:avLst/>
          </a:prstGeom>
          <a:ln>
            <a:solidFill>
              <a:srgbClr val="0237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999298" y="1614260"/>
            <a:ext cx="1316707" cy="577081"/>
          </a:xfrm>
          <a:prstGeom prst="rect">
            <a:avLst/>
          </a:prstGeom>
          <a:noFill/>
        </p:spPr>
        <p:txBody>
          <a:bodyPr wrap="none" lIns="68580" tIns="34290" rIns="68580" bIns="34290" rtlCol="0" anchor="ctr">
            <a:spAutoFit/>
          </a:bodyPr>
          <a:lstStyle/>
          <a:p>
            <a:pPr lvl="0" algn="ctr"/>
            <a:r>
              <a:rPr lang="en-US" altLang="zh-CN" sz="3300" dirty="0" smtClean="0">
                <a:solidFill>
                  <a:srgbClr val="035388"/>
                </a:solidFill>
                <a:cs typeface="+mn-ea"/>
                <a:sym typeface="+mn-lt"/>
              </a:rPr>
              <a:t>66666</a:t>
            </a:r>
            <a:endParaRPr lang="zh-CN" altLang="en-US" sz="3300" dirty="0">
              <a:solidFill>
                <a:srgbClr val="035388"/>
              </a:solidFill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676372" y="1614260"/>
            <a:ext cx="1316707" cy="577081"/>
          </a:xfrm>
          <a:prstGeom prst="rect">
            <a:avLst/>
          </a:prstGeom>
          <a:noFill/>
        </p:spPr>
        <p:txBody>
          <a:bodyPr wrap="none" lIns="68580" tIns="34290" rIns="68580" bIns="34290" rtlCol="0" anchor="ctr">
            <a:spAutoFit/>
          </a:bodyPr>
          <a:lstStyle/>
          <a:p>
            <a:pPr lvl="0" algn="ctr"/>
            <a:r>
              <a:rPr lang="en-US" altLang="zh-CN" sz="3300" dirty="0">
                <a:solidFill>
                  <a:srgbClr val="035388"/>
                </a:solidFill>
                <a:cs typeface="+mn-ea"/>
                <a:sym typeface="+mn-lt"/>
              </a:rPr>
              <a:t>66666</a:t>
            </a:r>
            <a:endParaRPr lang="zh-CN" altLang="en-US" sz="3300" dirty="0">
              <a:solidFill>
                <a:srgbClr val="035388"/>
              </a:solidFill>
              <a:cs typeface="+mn-ea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99298" y="2842279"/>
            <a:ext cx="1316707" cy="577081"/>
          </a:xfrm>
          <a:prstGeom prst="rect">
            <a:avLst/>
          </a:prstGeom>
          <a:noFill/>
        </p:spPr>
        <p:txBody>
          <a:bodyPr wrap="none" lIns="68580" tIns="34290" rIns="68580" bIns="34290" rtlCol="0" anchor="ctr">
            <a:spAutoFit/>
          </a:bodyPr>
          <a:lstStyle/>
          <a:p>
            <a:pPr lvl="0" algn="ctr"/>
            <a:r>
              <a:rPr lang="en-US" altLang="zh-CN" sz="3300" dirty="0">
                <a:solidFill>
                  <a:srgbClr val="035388"/>
                </a:solidFill>
                <a:cs typeface="+mn-ea"/>
                <a:sym typeface="+mn-lt"/>
              </a:rPr>
              <a:t>66666</a:t>
            </a:r>
            <a:endParaRPr lang="zh-CN" altLang="en-US" sz="3300" dirty="0">
              <a:solidFill>
                <a:srgbClr val="035388"/>
              </a:solidFill>
              <a:cs typeface="+mn-ea"/>
              <a:sym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76374" y="2842279"/>
            <a:ext cx="1316707" cy="577081"/>
          </a:xfrm>
          <a:prstGeom prst="rect">
            <a:avLst/>
          </a:prstGeom>
          <a:noFill/>
        </p:spPr>
        <p:txBody>
          <a:bodyPr wrap="none" lIns="68580" tIns="34290" rIns="68580" bIns="34290" rtlCol="0" anchor="ctr">
            <a:spAutoFit/>
          </a:bodyPr>
          <a:lstStyle/>
          <a:p>
            <a:pPr lvl="0" algn="ctr"/>
            <a:r>
              <a:rPr lang="en-US" altLang="zh-CN" sz="3300" dirty="0">
                <a:solidFill>
                  <a:srgbClr val="035388"/>
                </a:solidFill>
                <a:cs typeface="+mn-ea"/>
                <a:sym typeface="+mn-lt"/>
              </a:rPr>
              <a:t>66666</a:t>
            </a:r>
            <a:endParaRPr lang="zh-CN" altLang="en-US" sz="3300" dirty="0">
              <a:solidFill>
                <a:srgbClr val="035388"/>
              </a:solidFill>
              <a:cs typeface="+mn-ea"/>
              <a:sym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5166" y="2256492"/>
            <a:ext cx="3124714" cy="41543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9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31869" y="2256492"/>
            <a:ext cx="3124714" cy="4293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9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15166" y="3515173"/>
            <a:ext cx="3124714" cy="4293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9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831869" y="3515173"/>
            <a:ext cx="3124714" cy="4293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9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8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643" y="2332533"/>
            <a:ext cx="1421791" cy="3407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矩形 50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195197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3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3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3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3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890"/>
                            </p:stCondLst>
                            <p:childTnLst>
                              <p:par>
                                <p:cTn id="47" presetID="35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-1.18437 2.96296E-6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2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4"/>
          <p:cNvGrpSpPr>
            <a:grpSpLocks/>
          </p:cNvGrpSpPr>
          <p:nvPr/>
        </p:nvGrpSpPr>
        <p:grpSpPr bwMode="auto">
          <a:xfrm>
            <a:off x="4443410" y="1275605"/>
            <a:ext cx="3296942" cy="825282"/>
            <a:chOff x="0" y="0"/>
            <a:chExt cx="3296779" cy="823939"/>
          </a:xfrm>
        </p:grpSpPr>
        <p:sp>
          <p:nvSpPr>
            <p:cNvPr id="3" name="矩形 15"/>
            <p:cNvSpPr>
              <a:spLocks noChangeArrowheads="1"/>
            </p:cNvSpPr>
            <p:nvPr/>
          </p:nvSpPr>
          <p:spPr bwMode="auto">
            <a:xfrm>
              <a:off x="95245" y="72172"/>
              <a:ext cx="358757" cy="229911"/>
            </a:xfrm>
            <a:prstGeom prst="rect">
              <a:avLst/>
            </a:prstGeom>
            <a:solidFill>
              <a:srgbClr val="0237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" name="TextBox 16"/>
            <p:cNvSpPr>
              <a:spLocks noChangeArrowheads="1"/>
            </p:cNvSpPr>
            <p:nvPr/>
          </p:nvSpPr>
          <p:spPr bwMode="auto">
            <a:xfrm>
              <a:off x="0" y="343308"/>
              <a:ext cx="3296779" cy="4806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" name="矩形 17"/>
            <p:cNvSpPr>
              <a:spLocks noChangeArrowheads="1"/>
            </p:cNvSpPr>
            <p:nvPr/>
          </p:nvSpPr>
          <p:spPr bwMode="auto">
            <a:xfrm>
              <a:off x="558773" y="0"/>
              <a:ext cx="2020788" cy="336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rgbClr val="02375B"/>
                  </a:solidFill>
                  <a:cs typeface="+mn-ea"/>
                  <a:sym typeface="+mn-lt"/>
                </a:rPr>
                <a:t>单击此处添加标题文本</a:t>
              </a:r>
              <a:endParaRPr lang="zh-CN" altLang="en-US" sz="1400" b="1" dirty="0">
                <a:solidFill>
                  <a:srgbClr val="02375B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18"/>
          <p:cNvGrpSpPr>
            <a:grpSpLocks/>
          </p:cNvGrpSpPr>
          <p:nvPr/>
        </p:nvGrpSpPr>
        <p:grpSpPr bwMode="auto">
          <a:xfrm>
            <a:off x="4443410" y="2180522"/>
            <a:ext cx="3296942" cy="845963"/>
            <a:chOff x="0" y="0"/>
            <a:chExt cx="3296779" cy="845945"/>
          </a:xfrm>
        </p:grpSpPr>
        <p:sp>
          <p:nvSpPr>
            <p:cNvPr id="7" name="矩形 19"/>
            <p:cNvSpPr>
              <a:spLocks noChangeArrowheads="1"/>
            </p:cNvSpPr>
            <p:nvPr/>
          </p:nvSpPr>
          <p:spPr bwMode="auto">
            <a:xfrm>
              <a:off x="95245" y="92989"/>
              <a:ext cx="358757" cy="230264"/>
            </a:xfrm>
            <a:prstGeom prst="rect">
              <a:avLst/>
            </a:prstGeom>
            <a:solidFill>
              <a:srgbClr val="035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TextBox 20"/>
            <p:cNvSpPr>
              <a:spLocks noChangeArrowheads="1"/>
            </p:cNvSpPr>
            <p:nvPr/>
          </p:nvSpPr>
          <p:spPr bwMode="auto">
            <a:xfrm>
              <a:off x="0" y="364541"/>
              <a:ext cx="3296779" cy="481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 21"/>
            <p:cNvSpPr>
              <a:spLocks noChangeArrowheads="1"/>
            </p:cNvSpPr>
            <p:nvPr/>
          </p:nvSpPr>
          <p:spPr bwMode="auto">
            <a:xfrm>
              <a:off x="558772" y="0"/>
              <a:ext cx="2020787" cy="3368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rgbClr val="02375B"/>
                  </a:solidFill>
                  <a:cs typeface="+mn-ea"/>
                  <a:sym typeface="+mn-lt"/>
                </a:rPr>
                <a:t>单击此处添加标题文本</a:t>
              </a:r>
              <a:endParaRPr lang="zh-CN" altLang="en-US" sz="1400" b="1" dirty="0">
                <a:solidFill>
                  <a:srgbClr val="02375B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组合 22"/>
          <p:cNvGrpSpPr>
            <a:grpSpLocks/>
          </p:cNvGrpSpPr>
          <p:nvPr/>
        </p:nvGrpSpPr>
        <p:grpSpPr bwMode="auto">
          <a:xfrm>
            <a:off x="4443410" y="3186260"/>
            <a:ext cx="3224934" cy="812353"/>
            <a:chOff x="0" y="0"/>
            <a:chExt cx="3224773" cy="811977"/>
          </a:xfrm>
        </p:grpSpPr>
        <p:sp>
          <p:nvSpPr>
            <p:cNvPr id="11" name="矩形 23"/>
            <p:cNvSpPr>
              <a:spLocks noChangeArrowheads="1"/>
            </p:cNvSpPr>
            <p:nvPr/>
          </p:nvSpPr>
          <p:spPr bwMode="auto">
            <a:xfrm>
              <a:off x="95245" y="59234"/>
              <a:ext cx="358757" cy="230264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" name="TextBox 24"/>
            <p:cNvSpPr>
              <a:spLocks noChangeArrowheads="1"/>
            </p:cNvSpPr>
            <p:nvPr/>
          </p:nvSpPr>
          <p:spPr bwMode="auto">
            <a:xfrm>
              <a:off x="0" y="330786"/>
              <a:ext cx="3224773" cy="4811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矩形 25"/>
            <p:cNvSpPr>
              <a:spLocks noChangeArrowheads="1"/>
            </p:cNvSpPr>
            <p:nvPr/>
          </p:nvSpPr>
          <p:spPr bwMode="auto">
            <a:xfrm>
              <a:off x="558772" y="0"/>
              <a:ext cx="2020787" cy="3366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rgbClr val="02375B"/>
                  </a:solidFill>
                  <a:cs typeface="+mn-ea"/>
                  <a:sym typeface="+mn-lt"/>
                </a:rPr>
                <a:t>单击此处添加标题文本</a:t>
              </a:r>
              <a:endParaRPr lang="zh-CN" altLang="en-US" sz="1400" dirty="0">
                <a:solidFill>
                  <a:srgbClr val="02375B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4" name="空心弧 10"/>
          <p:cNvSpPr>
            <a:spLocks noChangeArrowheads="1"/>
          </p:cNvSpPr>
          <p:nvPr/>
        </p:nvSpPr>
        <p:spPr bwMode="auto">
          <a:xfrm rot="16200000">
            <a:off x="1559122" y="1382986"/>
            <a:ext cx="2197100" cy="2200275"/>
          </a:xfrm>
          <a:custGeom>
            <a:avLst/>
            <a:gdLst>
              <a:gd name="G0" fmla="+- 9014 0 0"/>
              <a:gd name="G1" fmla="+- 9868328 0 0"/>
              <a:gd name="G2" fmla="+- 0 0 9868328"/>
              <a:gd name="T0" fmla="*/ 0 256 1"/>
              <a:gd name="T1" fmla="*/ 180 256 1"/>
              <a:gd name="G3" fmla="+- 9868328 T0 T1"/>
              <a:gd name="T2" fmla="*/ 0 256 1"/>
              <a:gd name="T3" fmla="*/ 90 256 1"/>
              <a:gd name="G4" fmla="+- 9868328 T2 T3"/>
              <a:gd name="G5" fmla="*/ G4 2 1"/>
              <a:gd name="T4" fmla="*/ 90 256 1"/>
              <a:gd name="T5" fmla="*/ 0 256 1"/>
              <a:gd name="G6" fmla="+- 9868328 T4 T5"/>
              <a:gd name="G7" fmla="*/ G6 2 1"/>
              <a:gd name="G8" fmla="abs 9868328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9014"/>
              <a:gd name="G18" fmla="*/ 9014 1 2"/>
              <a:gd name="G19" fmla="+- G18 5400 0"/>
              <a:gd name="G20" fmla="cos G19 9868328"/>
              <a:gd name="G21" fmla="sin G19 9868328"/>
              <a:gd name="G22" fmla="+- G20 10800 0"/>
              <a:gd name="G23" fmla="+- G21 10800 0"/>
              <a:gd name="G24" fmla="+- 10800 0 G20"/>
              <a:gd name="G25" fmla="+- 9014 10800 0"/>
              <a:gd name="G26" fmla="?: G9 G17 G25"/>
              <a:gd name="G27" fmla="?: G9 0 21600"/>
              <a:gd name="G28" fmla="cos 10800 9868328"/>
              <a:gd name="G29" fmla="sin 10800 9868328"/>
              <a:gd name="G30" fmla="sin 9014 9868328"/>
              <a:gd name="G31" fmla="+- G28 10800 0"/>
              <a:gd name="G32" fmla="+- G29 10800 0"/>
              <a:gd name="G33" fmla="+- G30 10800 0"/>
              <a:gd name="G34" fmla="?: G4 0 G31"/>
              <a:gd name="G35" fmla="?: 9868328 G34 0"/>
              <a:gd name="G36" fmla="?: G6 G35 G31"/>
              <a:gd name="G37" fmla="+- 21600 0 G36"/>
              <a:gd name="G38" fmla="?: G4 0 G33"/>
              <a:gd name="G39" fmla="?: 9868328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2170 w 21600"/>
              <a:gd name="T15" fmla="*/ 15666 h 21600"/>
              <a:gd name="T16" fmla="*/ 10800 w 21600"/>
              <a:gd name="T17" fmla="*/ 1786 h 21600"/>
              <a:gd name="T18" fmla="*/ 19430 w 21600"/>
              <a:gd name="T19" fmla="*/ 15666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2948" y="15227"/>
                </a:moveTo>
                <a:cubicBezTo>
                  <a:pt x="2186" y="13876"/>
                  <a:pt x="1786" y="12351"/>
                  <a:pt x="1786" y="10800"/>
                </a:cubicBezTo>
                <a:cubicBezTo>
                  <a:pt x="1786" y="5821"/>
                  <a:pt x="5821" y="1786"/>
                  <a:pt x="10800" y="1786"/>
                </a:cubicBezTo>
                <a:cubicBezTo>
                  <a:pt x="15778" y="1786"/>
                  <a:pt x="19814" y="5821"/>
                  <a:pt x="19814" y="10800"/>
                </a:cubicBezTo>
                <a:cubicBezTo>
                  <a:pt x="19813" y="12351"/>
                  <a:pt x="19413" y="13876"/>
                  <a:pt x="18651" y="15227"/>
                </a:cubicBezTo>
                <a:lnTo>
                  <a:pt x="20207" y="16105"/>
                </a:lnTo>
                <a:cubicBezTo>
                  <a:pt x="21120" y="14486"/>
                  <a:pt x="21600" y="12658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2658"/>
                  <a:pt x="479" y="14486"/>
                  <a:pt x="1392" y="16105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cs typeface="+mn-ea"/>
              <a:sym typeface="+mn-lt"/>
            </a:endParaRPr>
          </a:p>
        </p:txBody>
      </p:sp>
      <p:sp>
        <p:nvSpPr>
          <p:cNvPr id="15" name="空心弧 11"/>
          <p:cNvSpPr>
            <a:spLocks noChangeArrowheads="1"/>
          </p:cNvSpPr>
          <p:nvPr/>
        </p:nvSpPr>
        <p:spPr bwMode="auto">
          <a:xfrm rot="16426183">
            <a:off x="1735336" y="1560787"/>
            <a:ext cx="1822450" cy="1825625"/>
          </a:xfrm>
          <a:custGeom>
            <a:avLst/>
            <a:gdLst>
              <a:gd name="G0" fmla="+- 8722 0 0"/>
              <a:gd name="G1" fmla="+- 13154032 0 0"/>
              <a:gd name="G2" fmla="+- 0 0 13154032"/>
              <a:gd name="T0" fmla="*/ 0 256 1"/>
              <a:gd name="T1" fmla="*/ 180 256 1"/>
              <a:gd name="G3" fmla="+- 13154032 T0 T1"/>
              <a:gd name="T2" fmla="*/ 0 256 1"/>
              <a:gd name="T3" fmla="*/ 90 256 1"/>
              <a:gd name="G4" fmla="+- 13154032 T2 T3"/>
              <a:gd name="G5" fmla="*/ G4 2 1"/>
              <a:gd name="T4" fmla="*/ 90 256 1"/>
              <a:gd name="T5" fmla="*/ 0 256 1"/>
              <a:gd name="G6" fmla="+- 13154032 T4 T5"/>
              <a:gd name="G7" fmla="*/ G6 2 1"/>
              <a:gd name="G8" fmla="abs 13154032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8722"/>
              <a:gd name="G18" fmla="*/ 8722 1 2"/>
              <a:gd name="G19" fmla="+- G18 5400 0"/>
              <a:gd name="G20" fmla="cos G19 13154032"/>
              <a:gd name="G21" fmla="sin G19 13154032"/>
              <a:gd name="G22" fmla="+- G20 10800 0"/>
              <a:gd name="G23" fmla="+- G21 10800 0"/>
              <a:gd name="G24" fmla="+- 10800 0 G20"/>
              <a:gd name="G25" fmla="+- 8722 10800 0"/>
              <a:gd name="G26" fmla="?: G9 G17 G25"/>
              <a:gd name="G27" fmla="?: G9 0 21600"/>
              <a:gd name="G28" fmla="cos 10800 13154032"/>
              <a:gd name="G29" fmla="sin 10800 13154032"/>
              <a:gd name="G30" fmla="sin 8722 13154032"/>
              <a:gd name="G31" fmla="+- G28 10800 0"/>
              <a:gd name="G32" fmla="+- G29 10800 0"/>
              <a:gd name="G33" fmla="+- G30 10800 0"/>
              <a:gd name="G34" fmla="?: G4 0 G31"/>
              <a:gd name="G35" fmla="?: 13154032 G34 0"/>
              <a:gd name="G36" fmla="?: G6 G35 G31"/>
              <a:gd name="G37" fmla="+- 21600 0 G36"/>
              <a:gd name="G38" fmla="?: G4 0 G33"/>
              <a:gd name="G39" fmla="?: 13154032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70 w 21600"/>
              <a:gd name="T15" fmla="*/ 7347 h 21600"/>
              <a:gd name="T16" fmla="*/ 10800 w 21600"/>
              <a:gd name="T17" fmla="*/ 2078 h 21600"/>
              <a:gd name="T18" fmla="*/ 19930 w 21600"/>
              <a:gd name="T19" fmla="*/ 7347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2641" y="7714"/>
                </a:moveTo>
                <a:cubicBezTo>
                  <a:pt x="3924" y="4322"/>
                  <a:pt x="7173" y="2078"/>
                  <a:pt x="10799" y="2078"/>
                </a:cubicBezTo>
                <a:cubicBezTo>
                  <a:pt x="14426" y="2078"/>
                  <a:pt x="17675" y="4322"/>
                  <a:pt x="18958" y="7714"/>
                </a:cubicBezTo>
                <a:lnTo>
                  <a:pt x="20901" y="6979"/>
                </a:lnTo>
                <a:cubicBezTo>
                  <a:pt x="19313" y="2779"/>
                  <a:pt x="15290" y="0"/>
                  <a:pt x="10800" y="0"/>
                </a:cubicBezTo>
                <a:cubicBezTo>
                  <a:pt x="6309" y="0"/>
                  <a:pt x="2286" y="2779"/>
                  <a:pt x="698" y="6979"/>
                </a:cubicBezTo>
                <a:close/>
              </a:path>
            </a:pathLst>
          </a:custGeom>
          <a:solidFill>
            <a:srgbClr val="035388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cs typeface="+mn-ea"/>
              <a:sym typeface="+mn-lt"/>
            </a:endParaRPr>
          </a:p>
        </p:txBody>
      </p:sp>
      <p:sp>
        <p:nvSpPr>
          <p:cNvPr id="16" name="空心弧 12"/>
          <p:cNvSpPr>
            <a:spLocks noChangeArrowheads="1"/>
          </p:cNvSpPr>
          <p:nvPr/>
        </p:nvSpPr>
        <p:spPr bwMode="auto">
          <a:xfrm rot="16200000">
            <a:off x="1357509" y="1203598"/>
            <a:ext cx="2560638" cy="2560638"/>
          </a:xfrm>
          <a:custGeom>
            <a:avLst/>
            <a:gdLst>
              <a:gd name="G0" fmla="+- 9049 0 0"/>
              <a:gd name="G1" fmla="+- 7945690 0 0"/>
              <a:gd name="G2" fmla="+- 0 0 7945690"/>
              <a:gd name="T0" fmla="*/ 0 256 1"/>
              <a:gd name="T1" fmla="*/ 180 256 1"/>
              <a:gd name="G3" fmla="+- 7945690 T0 T1"/>
              <a:gd name="T2" fmla="*/ 0 256 1"/>
              <a:gd name="T3" fmla="*/ 90 256 1"/>
              <a:gd name="G4" fmla="+- 7945690 T2 T3"/>
              <a:gd name="G5" fmla="*/ G4 2 1"/>
              <a:gd name="T4" fmla="*/ 90 256 1"/>
              <a:gd name="T5" fmla="*/ 0 256 1"/>
              <a:gd name="G6" fmla="+- 7945690 T4 T5"/>
              <a:gd name="G7" fmla="*/ G6 2 1"/>
              <a:gd name="G8" fmla="abs 794569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9049"/>
              <a:gd name="G18" fmla="*/ 9049 1 2"/>
              <a:gd name="G19" fmla="+- G18 5400 0"/>
              <a:gd name="G20" fmla="cos G19 7945690"/>
              <a:gd name="G21" fmla="sin G19 7945690"/>
              <a:gd name="G22" fmla="+- G20 10800 0"/>
              <a:gd name="G23" fmla="+- G21 10800 0"/>
              <a:gd name="G24" fmla="+- 10800 0 G20"/>
              <a:gd name="G25" fmla="+- 9049 10800 0"/>
              <a:gd name="G26" fmla="?: G9 G17 G25"/>
              <a:gd name="G27" fmla="?: G9 0 21600"/>
              <a:gd name="G28" fmla="cos 10800 7945690"/>
              <a:gd name="G29" fmla="sin 10800 7945690"/>
              <a:gd name="G30" fmla="sin 9049 7945690"/>
              <a:gd name="G31" fmla="+- G28 10800 0"/>
              <a:gd name="G32" fmla="+- G29 10800 0"/>
              <a:gd name="G33" fmla="+- G30 10800 0"/>
              <a:gd name="G34" fmla="?: G4 0 G31"/>
              <a:gd name="G35" fmla="?: 7945690 G34 0"/>
              <a:gd name="G36" fmla="?: G6 G35 G31"/>
              <a:gd name="G37" fmla="+- 21600 0 G36"/>
              <a:gd name="G38" fmla="?: G4 0 G33"/>
              <a:gd name="G39" fmla="?: 794569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652 w 21600"/>
              <a:gd name="T15" fmla="*/ 19285 h 21600"/>
              <a:gd name="T16" fmla="*/ 10800 w 21600"/>
              <a:gd name="T17" fmla="*/ 1751 h 21600"/>
              <a:gd name="T18" fmla="*/ 15948 w 21600"/>
              <a:gd name="T19" fmla="*/ 19285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6106" y="18536"/>
                </a:moveTo>
                <a:cubicBezTo>
                  <a:pt x="3402" y="16896"/>
                  <a:pt x="1751" y="13962"/>
                  <a:pt x="1751" y="10800"/>
                </a:cubicBezTo>
                <a:cubicBezTo>
                  <a:pt x="1751" y="5802"/>
                  <a:pt x="5802" y="1751"/>
                  <a:pt x="10800" y="1751"/>
                </a:cubicBezTo>
                <a:cubicBezTo>
                  <a:pt x="15797" y="1751"/>
                  <a:pt x="19849" y="5802"/>
                  <a:pt x="19849" y="10800"/>
                </a:cubicBezTo>
                <a:cubicBezTo>
                  <a:pt x="19848" y="13962"/>
                  <a:pt x="18197" y="16896"/>
                  <a:pt x="15493" y="18536"/>
                </a:cubicBezTo>
                <a:lnTo>
                  <a:pt x="16401" y="20033"/>
                </a:lnTo>
                <a:cubicBezTo>
                  <a:pt x="19628" y="18075"/>
                  <a:pt x="21600" y="1457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4574"/>
                  <a:pt x="1971" y="18075"/>
                  <a:pt x="5198" y="20033"/>
                </a:cubicBezTo>
                <a:close/>
              </a:path>
            </a:pathLst>
          </a:custGeom>
          <a:solidFill>
            <a:srgbClr val="02375B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cs typeface="+mn-ea"/>
              <a:sym typeface="+mn-lt"/>
            </a:endParaRPr>
          </a:p>
        </p:txBody>
      </p:sp>
      <p:sp>
        <p:nvSpPr>
          <p:cNvPr id="17" name="矩形 13"/>
          <p:cNvSpPr>
            <a:spLocks noChangeArrowheads="1"/>
          </p:cNvSpPr>
          <p:nvPr/>
        </p:nvSpPr>
        <p:spPr bwMode="auto">
          <a:xfrm>
            <a:off x="1975049" y="2298974"/>
            <a:ext cx="202088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输入标题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165231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4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5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9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bldLvl="0" autoUpdateAnimBg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1398985" y="1491630"/>
            <a:ext cx="917972" cy="917972"/>
            <a:chOff x="0" y="0"/>
            <a:chExt cx="1224136" cy="1224136"/>
          </a:xfrm>
        </p:grpSpPr>
        <p:sp>
          <p:nvSpPr>
            <p:cNvPr id="3" name="椭圆 44"/>
            <p:cNvSpPr>
              <a:spLocks noChangeArrowheads="1"/>
            </p:cNvSpPr>
            <p:nvPr/>
          </p:nvSpPr>
          <p:spPr bwMode="auto">
            <a:xfrm>
              <a:off x="0" y="0"/>
              <a:ext cx="1224136" cy="1224136"/>
            </a:xfrm>
            <a:prstGeom prst="ellipse">
              <a:avLst/>
            </a:prstGeom>
            <a:gradFill flip="none" rotWithShape="1">
              <a:gsLst>
                <a:gs pos="0">
                  <a:srgbClr val="035388">
                    <a:shade val="30000"/>
                    <a:satMod val="115000"/>
                  </a:srgbClr>
                </a:gs>
                <a:gs pos="50000">
                  <a:srgbClr val="035388">
                    <a:shade val="67500"/>
                    <a:satMod val="115000"/>
                  </a:srgbClr>
                </a:gs>
                <a:gs pos="100000">
                  <a:srgbClr val="03538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4" name="Group 8"/>
            <p:cNvGrpSpPr>
              <a:grpSpLocks/>
            </p:cNvGrpSpPr>
            <p:nvPr/>
          </p:nvGrpSpPr>
          <p:grpSpPr bwMode="auto">
            <a:xfrm>
              <a:off x="455517" y="389024"/>
              <a:ext cx="293688" cy="446088"/>
              <a:chOff x="0" y="0"/>
              <a:chExt cx="293688" cy="446088"/>
            </a:xfrm>
          </p:grpSpPr>
          <p:sp>
            <p:nvSpPr>
              <p:cNvPr id="5" name="Freeform 101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93688" cy="352425"/>
              </a:xfrm>
              <a:custGeom>
                <a:avLst/>
                <a:gdLst>
                  <a:gd name="T0" fmla="*/ 50 w 50"/>
                  <a:gd name="T1" fmla="*/ 23 h 60"/>
                  <a:gd name="T2" fmla="*/ 25 w 50"/>
                  <a:gd name="T3" fmla="*/ 0 h 60"/>
                  <a:gd name="T4" fmla="*/ 0 w 50"/>
                  <a:gd name="T5" fmla="*/ 23 h 60"/>
                  <a:gd name="T6" fmla="*/ 2 w 50"/>
                  <a:gd name="T7" fmla="*/ 32 h 60"/>
                  <a:gd name="T8" fmla="*/ 2 w 50"/>
                  <a:gd name="T9" fmla="*/ 32 h 60"/>
                  <a:gd name="T10" fmla="*/ 5 w 50"/>
                  <a:gd name="T11" fmla="*/ 36 h 60"/>
                  <a:gd name="T12" fmla="*/ 13 w 50"/>
                  <a:gd name="T13" fmla="*/ 58 h 60"/>
                  <a:gd name="T14" fmla="*/ 17 w 50"/>
                  <a:gd name="T15" fmla="*/ 60 h 60"/>
                  <a:gd name="T16" fmla="*/ 33 w 50"/>
                  <a:gd name="T17" fmla="*/ 60 h 60"/>
                  <a:gd name="T18" fmla="*/ 37 w 50"/>
                  <a:gd name="T19" fmla="*/ 58 h 60"/>
                  <a:gd name="T20" fmla="*/ 45 w 50"/>
                  <a:gd name="T21" fmla="*/ 36 h 60"/>
                  <a:gd name="T22" fmla="*/ 48 w 50"/>
                  <a:gd name="T23" fmla="*/ 32 h 60"/>
                  <a:gd name="T24" fmla="*/ 48 w 50"/>
                  <a:gd name="T25" fmla="*/ 32 h 60"/>
                  <a:gd name="T26" fmla="*/ 48 w 50"/>
                  <a:gd name="T27" fmla="*/ 32 h 60"/>
                  <a:gd name="T28" fmla="*/ 50 w 50"/>
                  <a:gd name="T29" fmla="*/ 23 h 6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50"/>
                  <a:gd name="T46" fmla="*/ 0 h 60"/>
                  <a:gd name="T47" fmla="*/ 50 w 50"/>
                  <a:gd name="T48" fmla="*/ 60 h 60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50" h="60">
                    <a:moveTo>
                      <a:pt x="50" y="23"/>
                    </a:moveTo>
                    <a:cubicBezTo>
                      <a:pt x="50" y="10"/>
                      <a:pt x="39" y="0"/>
                      <a:pt x="25" y="0"/>
                    </a:cubicBezTo>
                    <a:cubicBezTo>
                      <a:pt x="11" y="0"/>
                      <a:pt x="0" y="10"/>
                      <a:pt x="0" y="23"/>
                    </a:cubicBezTo>
                    <a:cubicBezTo>
                      <a:pt x="0" y="26"/>
                      <a:pt x="1" y="29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3" y="33"/>
                      <a:pt x="4" y="35"/>
                      <a:pt x="5" y="36"/>
                    </a:cubicBezTo>
                    <a:cubicBezTo>
                      <a:pt x="9" y="43"/>
                      <a:pt x="13" y="55"/>
                      <a:pt x="13" y="58"/>
                    </a:cubicBezTo>
                    <a:cubicBezTo>
                      <a:pt x="13" y="59"/>
                      <a:pt x="15" y="60"/>
                      <a:pt x="17" y="60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5" y="60"/>
                      <a:pt x="37" y="59"/>
                      <a:pt x="37" y="58"/>
                    </a:cubicBezTo>
                    <a:cubicBezTo>
                      <a:pt x="37" y="55"/>
                      <a:pt x="41" y="43"/>
                      <a:pt x="45" y="36"/>
                    </a:cubicBezTo>
                    <a:cubicBezTo>
                      <a:pt x="46" y="35"/>
                      <a:pt x="47" y="33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9" y="29"/>
                      <a:pt x="50" y="26"/>
                      <a:pt x="50" y="2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" name="Freeform 1017"/>
              <p:cNvSpPr>
                <a:spLocks noChangeArrowheads="1"/>
              </p:cNvSpPr>
              <p:nvPr/>
            </p:nvSpPr>
            <p:spPr bwMode="auto">
              <a:xfrm>
                <a:off x="76200" y="376237"/>
                <a:ext cx="141288" cy="22225"/>
              </a:xfrm>
              <a:custGeom>
                <a:avLst/>
                <a:gdLst>
                  <a:gd name="T0" fmla="*/ 24 w 24"/>
                  <a:gd name="T1" fmla="*/ 2 h 4"/>
                  <a:gd name="T2" fmla="*/ 21 w 24"/>
                  <a:gd name="T3" fmla="*/ 0 h 4"/>
                  <a:gd name="T4" fmla="*/ 3 w 24"/>
                  <a:gd name="T5" fmla="*/ 0 h 4"/>
                  <a:gd name="T6" fmla="*/ 0 w 24"/>
                  <a:gd name="T7" fmla="*/ 2 h 4"/>
                  <a:gd name="T8" fmla="*/ 0 w 24"/>
                  <a:gd name="T9" fmla="*/ 2 h 4"/>
                  <a:gd name="T10" fmla="*/ 3 w 24"/>
                  <a:gd name="T11" fmla="*/ 4 h 4"/>
                  <a:gd name="T12" fmla="*/ 21 w 24"/>
                  <a:gd name="T13" fmla="*/ 4 h 4"/>
                  <a:gd name="T14" fmla="*/ 24 w 24"/>
                  <a:gd name="T15" fmla="*/ 2 h 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"/>
                  <a:gd name="T25" fmla="*/ 0 h 4"/>
                  <a:gd name="T26" fmla="*/ 24 w 24"/>
                  <a:gd name="T27" fmla="*/ 4 h 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" h="4">
                    <a:moveTo>
                      <a:pt x="24" y="2"/>
                    </a:moveTo>
                    <a:cubicBezTo>
                      <a:pt x="24" y="1"/>
                      <a:pt x="22" y="0"/>
                      <a:pt x="21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4"/>
                      <a:pt x="3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2" y="4"/>
                      <a:pt x="24" y="3"/>
                      <a:pt x="24" y="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" name="Freeform 1018"/>
              <p:cNvSpPr>
                <a:spLocks noChangeArrowheads="1"/>
              </p:cNvSpPr>
              <p:nvPr/>
            </p:nvSpPr>
            <p:spPr bwMode="auto">
              <a:xfrm>
                <a:off x="76200" y="415925"/>
                <a:ext cx="141288" cy="30163"/>
              </a:xfrm>
              <a:custGeom>
                <a:avLst/>
                <a:gdLst>
                  <a:gd name="T0" fmla="*/ 24 w 24"/>
                  <a:gd name="T1" fmla="*/ 2 h 5"/>
                  <a:gd name="T2" fmla="*/ 21 w 24"/>
                  <a:gd name="T3" fmla="*/ 0 h 5"/>
                  <a:gd name="T4" fmla="*/ 3 w 24"/>
                  <a:gd name="T5" fmla="*/ 0 h 5"/>
                  <a:gd name="T6" fmla="*/ 0 w 24"/>
                  <a:gd name="T7" fmla="*/ 2 h 5"/>
                  <a:gd name="T8" fmla="*/ 0 w 24"/>
                  <a:gd name="T9" fmla="*/ 2 h 5"/>
                  <a:gd name="T10" fmla="*/ 3 w 24"/>
                  <a:gd name="T11" fmla="*/ 5 h 5"/>
                  <a:gd name="T12" fmla="*/ 21 w 24"/>
                  <a:gd name="T13" fmla="*/ 5 h 5"/>
                  <a:gd name="T14" fmla="*/ 24 w 24"/>
                  <a:gd name="T15" fmla="*/ 2 h 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"/>
                  <a:gd name="T25" fmla="*/ 0 h 5"/>
                  <a:gd name="T26" fmla="*/ 24 w 24"/>
                  <a:gd name="T27" fmla="*/ 5 h 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" h="5">
                    <a:moveTo>
                      <a:pt x="24" y="2"/>
                    </a:moveTo>
                    <a:cubicBezTo>
                      <a:pt x="24" y="1"/>
                      <a:pt x="22" y="0"/>
                      <a:pt x="21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1" y="5"/>
                      <a:pt x="3" y="5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2" y="5"/>
                      <a:pt x="24" y="4"/>
                      <a:pt x="24" y="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" name="Group 12"/>
          <p:cNvGrpSpPr>
            <a:grpSpLocks/>
          </p:cNvGrpSpPr>
          <p:nvPr/>
        </p:nvGrpSpPr>
        <p:grpSpPr bwMode="auto">
          <a:xfrm>
            <a:off x="2721769" y="1491630"/>
            <a:ext cx="917972" cy="917972"/>
            <a:chOff x="0" y="0"/>
            <a:chExt cx="1224136" cy="1224136"/>
          </a:xfrm>
        </p:grpSpPr>
        <p:sp>
          <p:nvSpPr>
            <p:cNvPr id="9" name="椭圆 50"/>
            <p:cNvSpPr>
              <a:spLocks noChangeArrowheads="1"/>
            </p:cNvSpPr>
            <p:nvPr/>
          </p:nvSpPr>
          <p:spPr bwMode="auto">
            <a:xfrm>
              <a:off x="0" y="0"/>
              <a:ext cx="1224136" cy="1224136"/>
            </a:xfrm>
            <a:prstGeom prst="ellipse">
              <a:avLst/>
            </a:prstGeom>
            <a:gradFill flip="none" rotWithShape="1">
              <a:gsLst>
                <a:gs pos="0">
                  <a:srgbClr val="035388">
                    <a:shade val="30000"/>
                    <a:satMod val="115000"/>
                  </a:srgbClr>
                </a:gs>
                <a:gs pos="50000">
                  <a:srgbClr val="035388">
                    <a:shade val="67500"/>
                    <a:satMod val="115000"/>
                  </a:srgbClr>
                </a:gs>
                <a:gs pos="100000">
                  <a:srgbClr val="03538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1001"/>
            <p:cNvSpPr>
              <a:spLocks noEditPoints="1" noChangeArrowheads="1"/>
            </p:cNvSpPr>
            <p:nvPr/>
          </p:nvSpPr>
          <p:spPr bwMode="auto">
            <a:xfrm>
              <a:off x="358172" y="312058"/>
              <a:ext cx="492125" cy="546100"/>
            </a:xfrm>
            <a:custGeom>
              <a:avLst/>
              <a:gdLst>
                <a:gd name="T0" fmla="*/ 56 w 84"/>
                <a:gd name="T1" fmla="*/ 32 h 93"/>
                <a:gd name="T2" fmla="*/ 64 w 84"/>
                <a:gd name="T3" fmla="*/ 14 h 93"/>
                <a:gd name="T4" fmla="*/ 67 w 84"/>
                <a:gd name="T5" fmla="*/ 12 h 93"/>
                <a:gd name="T6" fmla="*/ 65 w 84"/>
                <a:gd name="T7" fmla="*/ 10 h 93"/>
                <a:gd name="T8" fmla="*/ 65 w 84"/>
                <a:gd name="T9" fmla="*/ 10 h 93"/>
                <a:gd name="T10" fmla="*/ 64 w 84"/>
                <a:gd name="T11" fmla="*/ 10 h 93"/>
                <a:gd name="T12" fmla="*/ 63 w 84"/>
                <a:gd name="T13" fmla="*/ 12 h 93"/>
                <a:gd name="T14" fmla="*/ 45 w 84"/>
                <a:gd name="T15" fmla="*/ 28 h 93"/>
                <a:gd name="T16" fmla="*/ 41 w 84"/>
                <a:gd name="T17" fmla="*/ 28 h 93"/>
                <a:gd name="T18" fmla="*/ 40 w 84"/>
                <a:gd name="T19" fmla="*/ 28 h 93"/>
                <a:gd name="T20" fmla="*/ 19 w 84"/>
                <a:gd name="T21" fmla="*/ 2 h 93"/>
                <a:gd name="T22" fmla="*/ 15 w 84"/>
                <a:gd name="T23" fmla="*/ 2 h 93"/>
                <a:gd name="T24" fmla="*/ 17 w 84"/>
                <a:gd name="T25" fmla="*/ 4 h 93"/>
                <a:gd name="T26" fmla="*/ 34 w 84"/>
                <a:gd name="T27" fmla="*/ 29 h 93"/>
                <a:gd name="T28" fmla="*/ 5 w 84"/>
                <a:gd name="T29" fmla="*/ 32 h 93"/>
                <a:gd name="T30" fmla="*/ 0 w 84"/>
                <a:gd name="T31" fmla="*/ 87 h 93"/>
                <a:gd name="T32" fmla="*/ 7 w 84"/>
                <a:gd name="T33" fmla="*/ 92 h 93"/>
                <a:gd name="T34" fmla="*/ 17 w 84"/>
                <a:gd name="T35" fmla="*/ 93 h 93"/>
                <a:gd name="T36" fmla="*/ 67 w 84"/>
                <a:gd name="T37" fmla="*/ 92 h 93"/>
                <a:gd name="T38" fmla="*/ 78 w 84"/>
                <a:gd name="T39" fmla="*/ 93 h 93"/>
                <a:gd name="T40" fmla="*/ 79 w 84"/>
                <a:gd name="T41" fmla="*/ 92 h 93"/>
                <a:gd name="T42" fmla="*/ 84 w 84"/>
                <a:gd name="T43" fmla="*/ 37 h 93"/>
                <a:gd name="T44" fmla="*/ 71 w 84"/>
                <a:gd name="T45" fmla="*/ 80 h 93"/>
                <a:gd name="T46" fmla="*/ 13 w 84"/>
                <a:gd name="T47" fmla="*/ 88 h 93"/>
                <a:gd name="T48" fmla="*/ 4 w 84"/>
                <a:gd name="T49" fmla="*/ 44 h 93"/>
                <a:gd name="T50" fmla="*/ 63 w 84"/>
                <a:gd name="T51" fmla="*/ 36 h 93"/>
                <a:gd name="T52" fmla="*/ 71 w 84"/>
                <a:gd name="T53" fmla="*/ 80 h 93"/>
                <a:gd name="T54" fmla="*/ 74 w 84"/>
                <a:gd name="T55" fmla="*/ 51 h 93"/>
                <a:gd name="T56" fmla="*/ 80 w 84"/>
                <a:gd name="T57" fmla="*/ 51 h 93"/>
                <a:gd name="T58" fmla="*/ 77 w 84"/>
                <a:gd name="T59" fmla="*/ 46 h 93"/>
                <a:gd name="T60" fmla="*/ 77 w 84"/>
                <a:gd name="T61" fmla="*/ 39 h 93"/>
                <a:gd name="T62" fmla="*/ 77 w 84"/>
                <a:gd name="T63" fmla="*/ 46 h 93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84"/>
                <a:gd name="T97" fmla="*/ 0 h 93"/>
                <a:gd name="T98" fmla="*/ 84 w 84"/>
                <a:gd name="T99" fmla="*/ 93 h 93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84" h="93">
                  <a:moveTo>
                    <a:pt x="79" y="32"/>
                  </a:moveTo>
                  <a:cubicBezTo>
                    <a:pt x="56" y="32"/>
                    <a:pt x="56" y="32"/>
                    <a:pt x="56" y="32"/>
                  </a:cubicBezTo>
                  <a:cubicBezTo>
                    <a:pt x="54" y="31"/>
                    <a:pt x="51" y="29"/>
                    <a:pt x="47" y="28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5" y="14"/>
                  </a:cubicBezTo>
                  <a:cubicBezTo>
                    <a:pt x="66" y="14"/>
                    <a:pt x="67" y="13"/>
                    <a:pt x="67" y="12"/>
                  </a:cubicBezTo>
                  <a:cubicBezTo>
                    <a:pt x="67" y="11"/>
                    <a:pt x="66" y="10"/>
                    <a:pt x="65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4" y="10"/>
                    <a:pt x="64" y="10"/>
                  </a:cubicBezTo>
                  <a:cubicBezTo>
                    <a:pt x="64" y="10"/>
                    <a:pt x="64" y="10"/>
                    <a:pt x="64" y="10"/>
                  </a:cubicBezTo>
                  <a:cubicBezTo>
                    <a:pt x="64" y="10"/>
                    <a:pt x="64" y="10"/>
                    <a:pt x="64" y="10"/>
                  </a:cubicBezTo>
                  <a:cubicBezTo>
                    <a:pt x="63" y="11"/>
                    <a:pt x="63" y="11"/>
                    <a:pt x="63" y="12"/>
                  </a:cubicBezTo>
                  <a:cubicBezTo>
                    <a:pt x="63" y="12"/>
                    <a:pt x="63" y="13"/>
                    <a:pt x="63" y="13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4" y="28"/>
                    <a:pt x="43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9" y="3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ubicBezTo>
                    <a:pt x="15" y="3"/>
                    <a:pt x="16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6" y="28"/>
                    <a:pt x="35" y="28"/>
                    <a:pt x="34" y="29"/>
                  </a:cubicBezTo>
                  <a:cubicBezTo>
                    <a:pt x="31" y="30"/>
                    <a:pt x="28" y="31"/>
                    <a:pt x="27" y="32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3" y="32"/>
                    <a:pt x="0" y="34"/>
                    <a:pt x="0" y="3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90"/>
                    <a:pt x="3" y="92"/>
                    <a:pt x="5" y="92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17" y="93"/>
                    <a:pt x="17" y="93"/>
                    <a:pt x="17" y="93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78" y="93"/>
                    <a:pt x="78" y="93"/>
                    <a:pt x="78" y="93"/>
                  </a:cubicBezTo>
                  <a:cubicBezTo>
                    <a:pt x="78" y="92"/>
                    <a:pt x="78" y="92"/>
                    <a:pt x="78" y="92"/>
                  </a:cubicBezTo>
                  <a:cubicBezTo>
                    <a:pt x="79" y="92"/>
                    <a:pt x="79" y="92"/>
                    <a:pt x="79" y="92"/>
                  </a:cubicBezTo>
                  <a:cubicBezTo>
                    <a:pt x="82" y="92"/>
                    <a:pt x="84" y="90"/>
                    <a:pt x="84" y="87"/>
                  </a:cubicBezTo>
                  <a:cubicBezTo>
                    <a:pt x="84" y="37"/>
                    <a:pt x="84" y="37"/>
                    <a:pt x="84" y="37"/>
                  </a:cubicBezTo>
                  <a:cubicBezTo>
                    <a:pt x="84" y="34"/>
                    <a:pt x="82" y="32"/>
                    <a:pt x="79" y="32"/>
                  </a:cubicBezTo>
                  <a:close/>
                  <a:moveTo>
                    <a:pt x="71" y="80"/>
                  </a:moveTo>
                  <a:cubicBezTo>
                    <a:pt x="71" y="84"/>
                    <a:pt x="67" y="88"/>
                    <a:pt x="63" y="88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8" y="88"/>
                    <a:pt x="4" y="84"/>
                    <a:pt x="4" y="80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39"/>
                    <a:pt x="8" y="36"/>
                    <a:pt x="13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7" y="36"/>
                    <a:pt x="71" y="39"/>
                    <a:pt x="71" y="44"/>
                  </a:cubicBezTo>
                  <a:lnTo>
                    <a:pt x="71" y="80"/>
                  </a:lnTo>
                  <a:close/>
                  <a:moveTo>
                    <a:pt x="77" y="54"/>
                  </a:moveTo>
                  <a:cubicBezTo>
                    <a:pt x="75" y="54"/>
                    <a:pt x="74" y="52"/>
                    <a:pt x="74" y="51"/>
                  </a:cubicBezTo>
                  <a:cubicBezTo>
                    <a:pt x="74" y="49"/>
                    <a:pt x="75" y="47"/>
                    <a:pt x="77" y="47"/>
                  </a:cubicBezTo>
                  <a:cubicBezTo>
                    <a:pt x="79" y="47"/>
                    <a:pt x="80" y="49"/>
                    <a:pt x="80" y="51"/>
                  </a:cubicBezTo>
                  <a:cubicBezTo>
                    <a:pt x="80" y="52"/>
                    <a:pt x="79" y="54"/>
                    <a:pt x="77" y="54"/>
                  </a:cubicBezTo>
                  <a:close/>
                  <a:moveTo>
                    <a:pt x="77" y="46"/>
                  </a:moveTo>
                  <a:cubicBezTo>
                    <a:pt x="75" y="46"/>
                    <a:pt x="74" y="44"/>
                    <a:pt x="74" y="43"/>
                  </a:cubicBezTo>
                  <a:cubicBezTo>
                    <a:pt x="74" y="41"/>
                    <a:pt x="75" y="39"/>
                    <a:pt x="77" y="39"/>
                  </a:cubicBezTo>
                  <a:cubicBezTo>
                    <a:pt x="79" y="39"/>
                    <a:pt x="80" y="41"/>
                    <a:pt x="80" y="43"/>
                  </a:cubicBezTo>
                  <a:cubicBezTo>
                    <a:pt x="80" y="44"/>
                    <a:pt x="79" y="46"/>
                    <a:pt x="77" y="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Group 15"/>
          <p:cNvGrpSpPr>
            <a:grpSpLocks/>
          </p:cNvGrpSpPr>
          <p:nvPr/>
        </p:nvGrpSpPr>
        <p:grpSpPr bwMode="auto">
          <a:xfrm>
            <a:off x="4044553" y="1491630"/>
            <a:ext cx="919163" cy="917972"/>
            <a:chOff x="0" y="0"/>
            <a:chExt cx="1224136" cy="1224136"/>
          </a:xfrm>
        </p:grpSpPr>
        <p:sp>
          <p:nvSpPr>
            <p:cNvPr id="12" name="椭圆 53"/>
            <p:cNvSpPr>
              <a:spLocks noChangeArrowheads="1"/>
            </p:cNvSpPr>
            <p:nvPr/>
          </p:nvSpPr>
          <p:spPr bwMode="auto">
            <a:xfrm>
              <a:off x="0" y="0"/>
              <a:ext cx="1224136" cy="1224136"/>
            </a:xfrm>
            <a:prstGeom prst="ellipse">
              <a:avLst/>
            </a:prstGeom>
            <a:gradFill flip="none" rotWithShape="1">
              <a:gsLst>
                <a:gs pos="0">
                  <a:srgbClr val="035388">
                    <a:shade val="30000"/>
                    <a:satMod val="115000"/>
                  </a:srgbClr>
                </a:gs>
                <a:gs pos="50000">
                  <a:srgbClr val="035388">
                    <a:shade val="67500"/>
                    <a:satMod val="115000"/>
                  </a:srgbClr>
                </a:gs>
                <a:gs pos="100000">
                  <a:srgbClr val="03538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13" name="Group 17"/>
            <p:cNvGrpSpPr>
              <a:grpSpLocks/>
            </p:cNvGrpSpPr>
            <p:nvPr/>
          </p:nvGrpSpPr>
          <p:grpSpPr bwMode="auto">
            <a:xfrm>
              <a:off x="358824" y="389024"/>
              <a:ext cx="381000" cy="492126"/>
              <a:chOff x="0" y="0"/>
              <a:chExt cx="381000" cy="492126"/>
            </a:xfrm>
          </p:grpSpPr>
          <p:sp>
            <p:nvSpPr>
              <p:cNvPr id="14" name="Freeform 1011"/>
              <p:cNvSpPr>
                <a:spLocks noChangeArrowheads="1"/>
              </p:cNvSpPr>
              <p:nvPr/>
            </p:nvSpPr>
            <p:spPr bwMode="auto">
              <a:xfrm>
                <a:off x="182562" y="0"/>
                <a:ext cx="46038" cy="111125"/>
              </a:xfrm>
              <a:custGeom>
                <a:avLst/>
                <a:gdLst>
                  <a:gd name="T0" fmla="*/ 8 w 8"/>
                  <a:gd name="T1" fmla="*/ 15 h 19"/>
                  <a:gd name="T2" fmla="*/ 4 w 8"/>
                  <a:gd name="T3" fmla="*/ 19 h 19"/>
                  <a:gd name="T4" fmla="*/ 4 w 8"/>
                  <a:gd name="T5" fmla="*/ 19 h 19"/>
                  <a:gd name="T6" fmla="*/ 0 w 8"/>
                  <a:gd name="T7" fmla="*/ 15 h 19"/>
                  <a:gd name="T8" fmla="*/ 0 w 8"/>
                  <a:gd name="T9" fmla="*/ 5 h 19"/>
                  <a:gd name="T10" fmla="*/ 4 w 8"/>
                  <a:gd name="T11" fmla="*/ 0 h 19"/>
                  <a:gd name="T12" fmla="*/ 4 w 8"/>
                  <a:gd name="T13" fmla="*/ 0 h 19"/>
                  <a:gd name="T14" fmla="*/ 8 w 8"/>
                  <a:gd name="T15" fmla="*/ 5 h 19"/>
                  <a:gd name="T16" fmla="*/ 8 w 8"/>
                  <a:gd name="T17" fmla="*/ 15 h 1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"/>
                  <a:gd name="T28" fmla="*/ 0 h 19"/>
                  <a:gd name="T29" fmla="*/ 8 w 8"/>
                  <a:gd name="T30" fmla="*/ 19 h 19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" h="19">
                    <a:moveTo>
                      <a:pt x="8" y="15"/>
                    </a:moveTo>
                    <a:cubicBezTo>
                      <a:pt x="8" y="17"/>
                      <a:pt x="6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2" y="19"/>
                      <a:pt x="0" y="17"/>
                      <a:pt x="0" y="1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8" y="2"/>
                      <a:pt x="8" y="5"/>
                    </a:cubicBezTo>
                    <a:lnTo>
                      <a:pt x="8" y="1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Freeform 1012"/>
              <p:cNvSpPr>
                <a:spLocks noChangeArrowheads="1"/>
              </p:cNvSpPr>
              <p:nvPr/>
            </p:nvSpPr>
            <p:spPr bwMode="auto">
              <a:xfrm>
                <a:off x="293687" y="0"/>
                <a:ext cx="52388" cy="111125"/>
              </a:xfrm>
              <a:custGeom>
                <a:avLst/>
                <a:gdLst>
                  <a:gd name="T0" fmla="*/ 9 w 9"/>
                  <a:gd name="T1" fmla="*/ 15 h 19"/>
                  <a:gd name="T2" fmla="*/ 4 w 9"/>
                  <a:gd name="T3" fmla="*/ 19 h 19"/>
                  <a:gd name="T4" fmla="*/ 4 w 9"/>
                  <a:gd name="T5" fmla="*/ 19 h 19"/>
                  <a:gd name="T6" fmla="*/ 0 w 9"/>
                  <a:gd name="T7" fmla="*/ 15 h 19"/>
                  <a:gd name="T8" fmla="*/ 0 w 9"/>
                  <a:gd name="T9" fmla="*/ 5 h 19"/>
                  <a:gd name="T10" fmla="*/ 4 w 9"/>
                  <a:gd name="T11" fmla="*/ 0 h 19"/>
                  <a:gd name="T12" fmla="*/ 4 w 9"/>
                  <a:gd name="T13" fmla="*/ 0 h 19"/>
                  <a:gd name="T14" fmla="*/ 9 w 9"/>
                  <a:gd name="T15" fmla="*/ 5 h 19"/>
                  <a:gd name="T16" fmla="*/ 9 w 9"/>
                  <a:gd name="T17" fmla="*/ 15 h 1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9"/>
                  <a:gd name="T28" fmla="*/ 0 h 19"/>
                  <a:gd name="T29" fmla="*/ 9 w 9"/>
                  <a:gd name="T30" fmla="*/ 19 h 19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9" h="19">
                    <a:moveTo>
                      <a:pt x="9" y="15"/>
                    </a:moveTo>
                    <a:cubicBezTo>
                      <a:pt x="9" y="17"/>
                      <a:pt x="7" y="19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2" y="19"/>
                      <a:pt x="0" y="17"/>
                      <a:pt x="0" y="1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7" y="0"/>
                      <a:pt x="9" y="2"/>
                      <a:pt x="9" y="5"/>
                    </a:cubicBezTo>
                    <a:lnTo>
                      <a:pt x="9" y="1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Freeform 1013"/>
              <p:cNvSpPr>
                <a:spLocks noChangeArrowheads="1"/>
              </p:cNvSpPr>
              <p:nvPr/>
            </p:nvSpPr>
            <p:spPr bwMode="auto">
              <a:xfrm>
                <a:off x="147637" y="134938"/>
                <a:ext cx="233363" cy="204788"/>
              </a:xfrm>
              <a:custGeom>
                <a:avLst/>
                <a:gdLst>
                  <a:gd name="T0" fmla="*/ 35 w 40"/>
                  <a:gd name="T1" fmla="*/ 0 h 35"/>
                  <a:gd name="T2" fmla="*/ 5 w 40"/>
                  <a:gd name="T3" fmla="*/ 0 h 35"/>
                  <a:gd name="T4" fmla="*/ 0 w 40"/>
                  <a:gd name="T5" fmla="*/ 0 h 35"/>
                  <a:gd name="T6" fmla="*/ 0 w 40"/>
                  <a:gd name="T7" fmla="*/ 4 h 35"/>
                  <a:gd name="T8" fmla="*/ 0 w 40"/>
                  <a:gd name="T9" fmla="*/ 10 h 35"/>
                  <a:gd name="T10" fmla="*/ 0 w 40"/>
                  <a:gd name="T11" fmla="*/ 27 h 35"/>
                  <a:gd name="T12" fmla="*/ 5 w 40"/>
                  <a:gd name="T13" fmla="*/ 31 h 35"/>
                  <a:gd name="T14" fmla="*/ 12 w 40"/>
                  <a:gd name="T15" fmla="*/ 31 h 35"/>
                  <a:gd name="T16" fmla="*/ 16 w 40"/>
                  <a:gd name="T17" fmla="*/ 35 h 35"/>
                  <a:gd name="T18" fmla="*/ 25 w 40"/>
                  <a:gd name="T19" fmla="*/ 35 h 35"/>
                  <a:gd name="T20" fmla="*/ 29 w 40"/>
                  <a:gd name="T21" fmla="*/ 31 h 35"/>
                  <a:gd name="T22" fmla="*/ 35 w 40"/>
                  <a:gd name="T23" fmla="*/ 31 h 35"/>
                  <a:gd name="T24" fmla="*/ 40 w 40"/>
                  <a:gd name="T25" fmla="*/ 27 h 35"/>
                  <a:gd name="T26" fmla="*/ 40 w 40"/>
                  <a:gd name="T27" fmla="*/ 10 h 35"/>
                  <a:gd name="T28" fmla="*/ 40 w 40"/>
                  <a:gd name="T29" fmla="*/ 4 h 35"/>
                  <a:gd name="T30" fmla="*/ 40 w 40"/>
                  <a:gd name="T31" fmla="*/ 0 h 35"/>
                  <a:gd name="T32" fmla="*/ 35 w 40"/>
                  <a:gd name="T33" fmla="*/ 0 h 3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40"/>
                  <a:gd name="T52" fmla="*/ 0 h 35"/>
                  <a:gd name="T53" fmla="*/ 40 w 40"/>
                  <a:gd name="T54" fmla="*/ 35 h 35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40" h="35">
                    <a:moveTo>
                      <a:pt x="3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1"/>
                      <a:pt x="5" y="31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3"/>
                      <a:pt x="14" y="35"/>
                      <a:pt x="16" y="3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7" y="35"/>
                      <a:pt x="29" y="33"/>
                      <a:pt x="29" y="31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8" y="31"/>
                      <a:pt x="40" y="29"/>
                      <a:pt x="40" y="27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0"/>
                      <a:pt x="40" y="0"/>
                      <a:pt x="40" y="0"/>
                    </a:cubicBez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" name="Freeform 1014"/>
              <p:cNvSpPr>
                <a:spLocks noChangeArrowheads="1"/>
              </p:cNvSpPr>
              <p:nvPr/>
            </p:nvSpPr>
            <p:spPr bwMode="auto">
              <a:xfrm>
                <a:off x="0" y="334963"/>
                <a:ext cx="280988" cy="157163"/>
              </a:xfrm>
              <a:custGeom>
                <a:avLst/>
                <a:gdLst>
                  <a:gd name="T0" fmla="*/ 45 w 48"/>
                  <a:gd name="T1" fmla="*/ 2 h 27"/>
                  <a:gd name="T2" fmla="*/ 43 w 48"/>
                  <a:gd name="T3" fmla="*/ 5 h 27"/>
                  <a:gd name="T4" fmla="*/ 43 w 48"/>
                  <a:gd name="T5" fmla="*/ 13 h 27"/>
                  <a:gd name="T6" fmla="*/ 35 w 48"/>
                  <a:gd name="T7" fmla="*/ 21 h 27"/>
                  <a:gd name="T8" fmla="*/ 27 w 48"/>
                  <a:gd name="T9" fmla="*/ 13 h 27"/>
                  <a:gd name="T10" fmla="*/ 13 w 48"/>
                  <a:gd name="T11" fmla="*/ 0 h 27"/>
                  <a:gd name="T12" fmla="*/ 0 w 48"/>
                  <a:gd name="T13" fmla="*/ 13 h 27"/>
                  <a:gd name="T14" fmla="*/ 3 w 48"/>
                  <a:gd name="T15" fmla="*/ 16 h 27"/>
                  <a:gd name="T16" fmla="*/ 6 w 48"/>
                  <a:gd name="T17" fmla="*/ 13 h 27"/>
                  <a:gd name="T18" fmla="*/ 13 w 48"/>
                  <a:gd name="T19" fmla="*/ 5 h 27"/>
                  <a:gd name="T20" fmla="*/ 21 w 48"/>
                  <a:gd name="T21" fmla="*/ 13 h 27"/>
                  <a:gd name="T22" fmla="*/ 35 w 48"/>
                  <a:gd name="T23" fmla="*/ 27 h 27"/>
                  <a:gd name="T24" fmla="*/ 48 w 48"/>
                  <a:gd name="T25" fmla="*/ 13 h 27"/>
                  <a:gd name="T26" fmla="*/ 48 w 48"/>
                  <a:gd name="T27" fmla="*/ 5 h 27"/>
                  <a:gd name="T28" fmla="*/ 45 w 48"/>
                  <a:gd name="T29" fmla="*/ 2 h 2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48"/>
                  <a:gd name="T46" fmla="*/ 0 h 27"/>
                  <a:gd name="T47" fmla="*/ 48 w 48"/>
                  <a:gd name="T48" fmla="*/ 27 h 2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48" h="27">
                    <a:moveTo>
                      <a:pt x="45" y="2"/>
                    </a:moveTo>
                    <a:cubicBezTo>
                      <a:pt x="44" y="2"/>
                      <a:pt x="43" y="3"/>
                      <a:pt x="43" y="5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18"/>
                      <a:pt x="39" y="21"/>
                      <a:pt x="35" y="21"/>
                    </a:cubicBezTo>
                    <a:cubicBezTo>
                      <a:pt x="30" y="21"/>
                      <a:pt x="27" y="18"/>
                      <a:pt x="27" y="13"/>
                    </a:cubicBezTo>
                    <a:cubicBezTo>
                      <a:pt x="27" y="6"/>
                      <a:pt x="21" y="0"/>
                      <a:pt x="13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15"/>
                      <a:pt x="1" y="16"/>
                      <a:pt x="3" y="16"/>
                    </a:cubicBezTo>
                    <a:cubicBezTo>
                      <a:pt x="4" y="16"/>
                      <a:pt x="6" y="15"/>
                      <a:pt x="6" y="13"/>
                    </a:cubicBezTo>
                    <a:cubicBezTo>
                      <a:pt x="6" y="9"/>
                      <a:pt x="9" y="5"/>
                      <a:pt x="13" y="5"/>
                    </a:cubicBezTo>
                    <a:cubicBezTo>
                      <a:pt x="18" y="5"/>
                      <a:pt x="21" y="9"/>
                      <a:pt x="21" y="13"/>
                    </a:cubicBezTo>
                    <a:cubicBezTo>
                      <a:pt x="21" y="21"/>
                      <a:pt x="27" y="27"/>
                      <a:pt x="35" y="27"/>
                    </a:cubicBezTo>
                    <a:cubicBezTo>
                      <a:pt x="42" y="27"/>
                      <a:pt x="48" y="21"/>
                      <a:pt x="48" y="13"/>
                    </a:cubicBezTo>
                    <a:cubicBezTo>
                      <a:pt x="48" y="5"/>
                      <a:pt x="48" y="5"/>
                      <a:pt x="48" y="5"/>
                    </a:cubicBezTo>
                    <a:cubicBezTo>
                      <a:pt x="48" y="3"/>
                      <a:pt x="47" y="2"/>
                      <a:pt x="45" y="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8" name="Group 22"/>
          <p:cNvGrpSpPr>
            <a:grpSpLocks/>
          </p:cNvGrpSpPr>
          <p:nvPr/>
        </p:nvGrpSpPr>
        <p:grpSpPr bwMode="auto">
          <a:xfrm>
            <a:off x="5368529" y="1478532"/>
            <a:ext cx="917972" cy="917972"/>
            <a:chOff x="0" y="0"/>
            <a:chExt cx="1224136" cy="1224136"/>
          </a:xfrm>
        </p:grpSpPr>
        <p:sp>
          <p:nvSpPr>
            <p:cNvPr id="19" name="椭圆 60"/>
            <p:cNvSpPr>
              <a:spLocks noChangeArrowheads="1"/>
            </p:cNvSpPr>
            <p:nvPr/>
          </p:nvSpPr>
          <p:spPr bwMode="auto">
            <a:xfrm>
              <a:off x="0" y="0"/>
              <a:ext cx="1224136" cy="1224136"/>
            </a:xfrm>
            <a:prstGeom prst="ellipse">
              <a:avLst/>
            </a:prstGeom>
            <a:gradFill flip="none" rotWithShape="1">
              <a:gsLst>
                <a:gs pos="0">
                  <a:srgbClr val="035388">
                    <a:shade val="30000"/>
                    <a:satMod val="115000"/>
                  </a:srgbClr>
                </a:gs>
                <a:gs pos="50000">
                  <a:srgbClr val="035388">
                    <a:shade val="67500"/>
                    <a:satMod val="115000"/>
                  </a:srgbClr>
                </a:gs>
                <a:gs pos="100000">
                  <a:srgbClr val="03538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Freeform 1015"/>
            <p:cNvSpPr>
              <a:spLocks noChangeArrowheads="1"/>
            </p:cNvSpPr>
            <p:nvPr/>
          </p:nvSpPr>
          <p:spPr bwMode="auto">
            <a:xfrm>
              <a:off x="377672" y="461202"/>
              <a:ext cx="457200" cy="415925"/>
            </a:xfrm>
            <a:custGeom>
              <a:avLst/>
              <a:gdLst>
                <a:gd name="T0" fmla="*/ 1 w 78"/>
                <a:gd name="T1" fmla="*/ 69 h 71"/>
                <a:gd name="T2" fmla="*/ 5 w 78"/>
                <a:gd name="T3" fmla="*/ 70 h 71"/>
                <a:gd name="T4" fmla="*/ 14 w 78"/>
                <a:gd name="T5" fmla="*/ 55 h 71"/>
                <a:gd name="T6" fmla="*/ 49 w 78"/>
                <a:gd name="T7" fmla="*/ 48 h 71"/>
                <a:gd name="T8" fmla="*/ 78 w 78"/>
                <a:gd name="T9" fmla="*/ 0 h 71"/>
                <a:gd name="T10" fmla="*/ 10 w 78"/>
                <a:gd name="T11" fmla="*/ 53 h 71"/>
                <a:gd name="T12" fmla="*/ 42 w 78"/>
                <a:gd name="T13" fmla="*/ 21 h 71"/>
                <a:gd name="T14" fmla="*/ 1 w 78"/>
                <a:gd name="T15" fmla="*/ 69 h 7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78"/>
                <a:gd name="T25" fmla="*/ 0 h 71"/>
                <a:gd name="T26" fmla="*/ 78 w 78"/>
                <a:gd name="T27" fmla="*/ 71 h 7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78" h="71">
                  <a:moveTo>
                    <a:pt x="1" y="69"/>
                  </a:moveTo>
                  <a:cubicBezTo>
                    <a:pt x="1" y="69"/>
                    <a:pt x="0" y="71"/>
                    <a:pt x="5" y="70"/>
                  </a:cubicBezTo>
                  <a:cubicBezTo>
                    <a:pt x="4" y="67"/>
                    <a:pt x="14" y="55"/>
                    <a:pt x="14" y="55"/>
                  </a:cubicBezTo>
                  <a:cubicBezTo>
                    <a:pt x="14" y="55"/>
                    <a:pt x="32" y="67"/>
                    <a:pt x="49" y="48"/>
                  </a:cubicBezTo>
                  <a:cubicBezTo>
                    <a:pt x="66" y="29"/>
                    <a:pt x="54" y="13"/>
                    <a:pt x="78" y="0"/>
                  </a:cubicBezTo>
                  <a:cubicBezTo>
                    <a:pt x="21" y="12"/>
                    <a:pt x="9" y="30"/>
                    <a:pt x="10" y="53"/>
                  </a:cubicBezTo>
                  <a:cubicBezTo>
                    <a:pt x="15" y="42"/>
                    <a:pt x="29" y="27"/>
                    <a:pt x="42" y="21"/>
                  </a:cubicBezTo>
                  <a:cubicBezTo>
                    <a:pt x="21" y="36"/>
                    <a:pt x="7" y="58"/>
                    <a:pt x="1" y="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Group 25"/>
          <p:cNvGrpSpPr>
            <a:grpSpLocks/>
          </p:cNvGrpSpPr>
          <p:nvPr/>
        </p:nvGrpSpPr>
        <p:grpSpPr bwMode="auto">
          <a:xfrm>
            <a:off x="6691312" y="1491630"/>
            <a:ext cx="917972" cy="917972"/>
            <a:chOff x="0" y="0"/>
            <a:chExt cx="1224136" cy="1224136"/>
          </a:xfrm>
        </p:grpSpPr>
        <p:sp>
          <p:nvSpPr>
            <p:cNvPr id="22" name="椭圆 63"/>
            <p:cNvSpPr>
              <a:spLocks noChangeArrowheads="1"/>
            </p:cNvSpPr>
            <p:nvPr/>
          </p:nvSpPr>
          <p:spPr bwMode="auto">
            <a:xfrm>
              <a:off x="0" y="0"/>
              <a:ext cx="1224136" cy="1224136"/>
            </a:xfrm>
            <a:prstGeom prst="ellipse">
              <a:avLst/>
            </a:prstGeom>
            <a:gradFill flip="none" rotWithShape="1">
              <a:gsLst>
                <a:gs pos="0">
                  <a:srgbClr val="035388">
                    <a:shade val="30000"/>
                    <a:satMod val="115000"/>
                  </a:srgbClr>
                </a:gs>
                <a:gs pos="50000">
                  <a:srgbClr val="035388">
                    <a:shade val="67500"/>
                    <a:satMod val="115000"/>
                  </a:srgbClr>
                </a:gs>
                <a:gs pos="100000">
                  <a:srgbClr val="035388">
                    <a:shade val="100000"/>
                    <a:satMod val="11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3" name="Group 27"/>
            <p:cNvGrpSpPr>
              <a:grpSpLocks/>
            </p:cNvGrpSpPr>
            <p:nvPr/>
          </p:nvGrpSpPr>
          <p:grpSpPr bwMode="auto">
            <a:xfrm>
              <a:off x="402004" y="462692"/>
              <a:ext cx="415398" cy="303451"/>
              <a:chOff x="0" y="0"/>
              <a:chExt cx="685800" cy="400050"/>
            </a:xfrm>
          </p:grpSpPr>
          <p:sp>
            <p:nvSpPr>
              <p:cNvPr id="24" name="Freeform 8"/>
              <p:cNvSpPr>
                <a:spLocks noChangeArrowheads="1"/>
              </p:cNvSpPr>
              <p:nvPr/>
            </p:nvSpPr>
            <p:spPr bwMode="auto">
              <a:xfrm>
                <a:off x="0" y="365125"/>
                <a:ext cx="685800" cy="34925"/>
              </a:xfrm>
              <a:custGeom>
                <a:avLst/>
                <a:gdLst>
                  <a:gd name="T0" fmla="*/ 117 w 117"/>
                  <a:gd name="T1" fmla="*/ 5 h 6"/>
                  <a:gd name="T2" fmla="*/ 115 w 117"/>
                  <a:gd name="T3" fmla="*/ 6 h 6"/>
                  <a:gd name="T4" fmla="*/ 2 w 117"/>
                  <a:gd name="T5" fmla="*/ 6 h 6"/>
                  <a:gd name="T6" fmla="*/ 0 w 117"/>
                  <a:gd name="T7" fmla="*/ 5 h 6"/>
                  <a:gd name="T8" fmla="*/ 0 w 117"/>
                  <a:gd name="T9" fmla="*/ 1 h 6"/>
                  <a:gd name="T10" fmla="*/ 2 w 117"/>
                  <a:gd name="T11" fmla="*/ 0 h 6"/>
                  <a:gd name="T12" fmla="*/ 115 w 117"/>
                  <a:gd name="T13" fmla="*/ 0 h 6"/>
                  <a:gd name="T14" fmla="*/ 117 w 117"/>
                  <a:gd name="T15" fmla="*/ 1 h 6"/>
                  <a:gd name="T16" fmla="*/ 117 w 117"/>
                  <a:gd name="T17" fmla="*/ 5 h 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7"/>
                  <a:gd name="T28" fmla="*/ 0 h 6"/>
                  <a:gd name="T29" fmla="*/ 117 w 117"/>
                  <a:gd name="T30" fmla="*/ 6 h 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7" h="6">
                    <a:moveTo>
                      <a:pt x="117" y="5"/>
                    </a:moveTo>
                    <a:cubicBezTo>
                      <a:pt x="117" y="6"/>
                      <a:pt x="116" y="6"/>
                      <a:pt x="115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6"/>
                      <a:pt x="0" y="6"/>
                      <a:pt x="0" y="5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16" y="0"/>
                      <a:pt x="117" y="0"/>
                      <a:pt x="117" y="1"/>
                    </a:cubicBezTo>
                    <a:lnTo>
                      <a:pt x="117" y="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9"/>
              <p:cNvSpPr>
                <a:spLocks noEditPoints="1" noChangeArrowheads="1"/>
              </p:cNvSpPr>
              <p:nvPr/>
            </p:nvSpPr>
            <p:spPr bwMode="auto">
              <a:xfrm>
                <a:off x="41275" y="0"/>
                <a:ext cx="603250" cy="346075"/>
              </a:xfrm>
              <a:custGeom>
                <a:avLst/>
                <a:gdLst>
                  <a:gd name="T0" fmla="*/ 99 w 103"/>
                  <a:gd name="T1" fmla="*/ 0 h 59"/>
                  <a:gd name="T2" fmla="*/ 5 w 103"/>
                  <a:gd name="T3" fmla="*/ 0 h 59"/>
                  <a:gd name="T4" fmla="*/ 0 w 103"/>
                  <a:gd name="T5" fmla="*/ 5 h 59"/>
                  <a:gd name="T6" fmla="*/ 0 w 103"/>
                  <a:gd name="T7" fmla="*/ 54 h 59"/>
                  <a:gd name="T8" fmla="*/ 5 w 103"/>
                  <a:gd name="T9" fmla="*/ 59 h 59"/>
                  <a:gd name="T10" fmla="*/ 99 w 103"/>
                  <a:gd name="T11" fmla="*/ 59 h 59"/>
                  <a:gd name="T12" fmla="*/ 103 w 103"/>
                  <a:gd name="T13" fmla="*/ 54 h 59"/>
                  <a:gd name="T14" fmla="*/ 103 w 103"/>
                  <a:gd name="T15" fmla="*/ 5 h 59"/>
                  <a:gd name="T16" fmla="*/ 99 w 103"/>
                  <a:gd name="T17" fmla="*/ 0 h 59"/>
                  <a:gd name="T18" fmla="*/ 99 w 103"/>
                  <a:gd name="T19" fmla="*/ 55 h 59"/>
                  <a:gd name="T20" fmla="*/ 5 w 103"/>
                  <a:gd name="T21" fmla="*/ 55 h 59"/>
                  <a:gd name="T22" fmla="*/ 5 w 103"/>
                  <a:gd name="T23" fmla="*/ 6 h 59"/>
                  <a:gd name="T24" fmla="*/ 99 w 103"/>
                  <a:gd name="T25" fmla="*/ 6 h 59"/>
                  <a:gd name="T26" fmla="*/ 99 w 103"/>
                  <a:gd name="T27" fmla="*/ 55 h 5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03"/>
                  <a:gd name="T43" fmla="*/ 0 h 59"/>
                  <a:gd name="T44" fmla="*/ 103 w 103"/>
                  <a:gd name="T45" fmla="*/ 59 h 5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03" h="59">
                    <a:moveTo>
                      <a:pt x="99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7"/>
                      <a:pt x="2" y="59"/>
                      <a:pt x="5" y="59"/>
                    </a:cubicBezTo>
                    <a:cubicBezTo>
                      <a:pt x="99" y="59"/>
                      <a:pt x="99" y="59"/>
                      <a:pt x="99" y="59"/>
                    </a:cubicBezTo>
                    <a:cubicBezTo>
                      <a:pt x="101" y="59"/>
                      <a:pt x="103" y="57"/>
                      <a:pt x="103" y="54"/>
                    </a:cubicBezTo>
                    <a:cubicBezTo>
                      <a:pt x="103" y="5"/>
                      <a:pt x="103" y="5"/>
                      <a:pt x="103" y="5"/>
                    </a:cubicBezTo>
                    <a:cubicBezTo>
                      <a:pt x="103" y="2"/>
                      <a:pt x="101" y="0"/>
                      <a:pt x="99" y="0"/>
                    </a:cubicBezTo>
                    <a:close/>
                    <a:moveTo>
                      <a:pt x="99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99" y="6"/>
                      <a:pt x="99" y="6"/>
                      <a:pt x="99" y="6"/>
                    </a:cubicBezTo>
                    <a:lnTo>
                      <a:pt x="99" y="5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zh-CN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6" name="Group 30"/>
          <p:cNvGrpSpPr>
            <a:grpSpLocks/>
          </p:cNvGrpSpPr>
          <p:nvPr/>
        </p:nvGrpSpPr>
        <p:grpSpPr bwMode="auto">
          <a:xfrm>
            <a:off x="1398984" y="2585815"/>
            <a:ext cx="6629400" cy="261610"/>
            <a:chOff x="0" y="0"/>
            <a:chExt cx="8838828" cy="348589"/>
          </a:xfrm>
        </p:grpSpPr>
        <p:sp>
          <p:nvSpPr>
            <p:cNvPr id="27" name="文本框 68"/>
            <p:cNvSpPr>
              <a:spLocks noChangeArrowheads="1"/>
            </p:cNvSpPr>
            <p:nvPr/>
          </p:nvSpPr>
          <p:spPr bwMode="auto">
            <a:xfrm>
              <a:off x="0" y="0"/>
              <a:ext cx="1780764" cy="348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1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单击输入标题</a:t>
              </a:r>
            </a:p>
          </p:txBody>
        </p:sp>
        <p:sp>
          <p:nvSpPr>
            <p:cNvPr id="28" name="文本框 69"/>
            <p:cNvSpPr>
              <a:spLocks noChangeArrowheads="1"/>
            </p:cNvSpPr>
            <p:nvPr/>
          </p:nvSpPr>
          <p:spPr bwMode="auto">
            <a:xfrm>
              <a:off x="1724111" y="0"/>
              <a:ext cx="1780764" cy="348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1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单击输入标题</a:t>
              </a:r>
            </a:p>
          </p:txBody>
        </p:sp>
        <p:sp>
          <p:nvSpPr>
            <p:cNvPr id="29" name="文本框 70"/>
            <p:cNvSpPr>
              <a:spLocks noChangeArrowheads="1"/>
            </p:cNvSpPr>
            <p:nvPr/>
          </p:nvSpPr>
          <p:spPr bwMode="auto">
            <a:xfrm>
              <a:off x="3553189" y="0"/>
              <a:ext cx="1780764" cy="348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1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单击输入标题</a:t>
              </a:r>
            </a:p>
          </p:txBody>
        </p:sp>
        <p:sp>
          <p:nvSpPr>
            <p:cNvPr id="30" name="文本框 71"/>
            <p:cNvSpPr>
              <a:spLocks noChangeArrowheads="1"/>
            </p:cNvSpPr>
            <p:nvPr/>
          </p:nvSpPr>
          <p:spPr bwMode="auto">
            <a:xfrm>
              <a:off x="5277301" y="0"/>
              <a:ext cx="1780764" cy="348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1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单击输入标题</a:t>
              </a:r>
            </a:p>
          </p:txBody>
        </p:sp>
        <p:sp>
          <p:nvSpPr>
            <p:cNvPr id="31" name="文本框 72"/>
            <p:cNvSpPr>
              <a:spLocks noChangeArrowheads="1"/>
            </p:cNvSpPr>
            <p:nvPr/>
          </p:nvSpPr>
          <p:spPr bwMode="auto">
            <a:xfrm>
              <a:off x="7058064" y="0"/>
              <a:ext cx="1780764" cy="348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1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单击输入标题</a:t>
              </a:r>
            </a:p>
          </p:txBody>
        </p:sp>
      </p:grpSp>
      <p:sp>
        <p:nvSpPr>
          <p:cNvPr id="32" name="燕尾形 73"/>
          <p:cNvSpPr>
            <a:spLocks noChangeArrowheads="1"/>
          </p:cNvSpPr>
          <p:nvPr/>
        </p:nvSpPr>
        <p:spPr bwMode="auto">
          <a:xfrm>
            <a:off x="2427684" y="1905967"/>
            <a:ext cx="161925" cy="161925"/>
          </a:xfrm>
          <a:prstGeom prst="chevron">
            <a:avLst>
              <a:gd name="adj" fmla="val 50000"/>
            </a:avLst>
          </a:prstGeom>
          <a:solidFill>
            <a:srgbClr val="035388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zh-CN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燕尾形 74"/>
          <p:cNvSpPr>
            <a:spLocks noChangeArrowheads="1"/>
          </p:cNvSpPr>
          <p:nvPr/>
        </p:nvSpPr>
        <p:spPr bwMode="auto">
          <a:xfrm>
            <a:off x="3770709" y="1905967"/>
            <a:ext cx="161925" cy="161925"/>
          </a:xfrm>
          <a:prstGeom prst="chevron">
            <a:avLst>
              <a:gd name="adj" fmla="val 50000"/>
            </a:avLst>
          </a:prstGeom>
          <a:solidFill>
            <a:srgbClr val="035388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zh-CN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燕尾形 75"/>
          <p:cNvSpPr>
            <a:spLocks noChangeArrowheads="1"/>
          </p:cNvSpPr>
          <p:nvPr/>
        </p:nvSpPr>
        <p:spPr bwMode="auto">
          <a:xfrm>
            <a:off x="5087541" y="1905967"/>
            <a:ext cx="161925" cy="161925"/>
          </a:xfrm>
          <a:prstGeom prst="chevron">
            <a:avLst>
              <a:gd name="adj" fmla="val 50000"/>
            </a:avLst>
          </a:prstGeom>
          <a:solidFill>
            <a:srgbClr val="035388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zh-CN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5" name="燕尾形 76"/>
          <p:cNvSpPr>
            <a:spLocks noChangeArrowheads="1"/>
          </p:cNvSpPr>
          <p:nvPr/>
        </p:nvSpPr>
        <p:spPr bwMode="auto">
          <a:xfrm>
            <a:off x="6423422" y="1920254"/>
            <a:ext cx="161925" cy="161925"/>
          </a:xfrm>
          <a:prstGeom prst="chevron">
            <a:avLst>
              <a:gd name="adj" fmla="val 50000"/>
            </a:avLst>
          </a:prstGeom>
          <a:solidFill>
            <a:srgbClr val="035388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zh-CN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6" name="Group 40"/>
          <p:cNvGrpSpPr>
            <a:grpSpLocks/>
          </p:cNvGrpSpPr>
          <p:nvPr/>
        </p:nvGrpSpPr>
        <p:grpSpPr bwMode="auto">
          <a:xfrm>
            <a:off x="1383507" y="3223988"/>
            <a:ext cx="6463830" cy="471263"/>
            <a:chOff x="0" y="-1"/>
            <a:chExt cx="8618263" cy="628284"/>
          </a:xfrm>
        </p:grpSpPr>
        <p:sp>
          <p:nvSpPr>
            <p:cNvPr id="37" name="矩形 78"/>
            <p:cNvSpPr>
              <a:spLocks noChangeArrowheads="1"/>
            </p:cNvSpPr>
            <p:nvPr/>
          </p:nvSpPr>
          <p:spPr bwMode="auto">
            <a:xfrm>
              <a:off x="0" y="0"/>
              <a:ext cx="1679848" cy="615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8" name="矩形 79"/>
            <p:cNvSpPr>
              <a:spLocks noChangeArrowheads="1"/>
            </p:cNvSpPr>
            <p:nvPr/>
          </p:nvSpPr>
          <p:spPr bwMode="auto">
            <a:xfrm>
              <a:off x="1714589" y="6397"/>
              <a:ext cx="1679848" cy="615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9" name="矩形 80"/>
            <p:cNvSpPr>
              <a:spLocks noChangeArrowheads="1"/>
            </p:cNvSpPr>
            <p:nvPr/>
          </p:nvSpPr>
          <p:spPr bwMode="auto">
            <a:xfrm>
              <a:off x="3474903" y="6397"/>
              <a:ext cx="1679848" cy="615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0" name="矩形 81"/>
            <p:cNvSpPr>
              <a:spLocks noChangeArrowheads="1"/>
            </p:cNvSpPr>
            <p:nvPr/>
          </p:nvSpPr>
          <p:spPr bwMode="auto">
            <a:xfrm>
              <a:off x="5189493" y="12795"/>
              <a:ext cx="1679848" cy="615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1" name="矩形 82"/>
            <p:cNvSpPr>
              <a:spLocks noChangeArrowheads="1"/>
            </p:cNvSpPr>
            <p:nvPr/>
          </p:nvSpPr>
          <p:spPr bwMode="auto">
            <a:xfrm>
              <a:off x="6938415" y="-1"/>
              <a:ext cx="1679848" cy="615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2" name="Group 46"/>
          <p:cNvGrpSpPr>
            <a:grpSpLocks/>
          </p:cNvGrpSpPr>
          <p:nvPr/>
        </p:nvGrpSpPr>
        <p:grpSpPr bwMode="auto">
          <a:xfrm>
            <a:off x="1446610" y="2922761"/>
            <a:ext cx="6365750" cy="230981"/>
            <a:chOff x="0" y="0"/>
            <a:chExt cx="8487614" cy="309189"/>
          </a:xfrm>
        </p:grpSpPr>
        <p:sp>
          <p:nvSpPr>
            <p:cNvPr id="43" name="矩形 84"/>
            <p:cNvSpPr>
              <a:spLocks noChangeArrowheads="1"/>
            </p:cNvSpPr>
            <p:nvPr/>
          </p:nvSpPr>
          <p:spPr bwMode="auto">
            <a:xfrm>
              <a:off x="0" y="0"/>
              <a:ext cx="8487614" cy="309189"/>
            </a:xfrm>
            <a:prstGeom prst="rect">
              <a:avLst/>
            </a:prstGeom>
            <a:gradFill flip="none" rotWithShape="1">
              <a:gsLst>
                <a:gs pos="0">
                  <a:srgbClr val="035388">
                    <a:shade val="30000"/>
                    <a:satMod val="115000"/>
                  </a:srgbClr>
                </a:gs>
                <a:gs pos="50000">
                  <a:srgbClr val="035388">
                    <a:shade val="67500"/>
                    <a:satMod val="115000"/>
                  </a:srgbClr>
                </a:gs>
                <a:gs pos="100000">
                  <a:srgbClr val="035388">
                    <a:shade val="100000"/>
                    <a:satMod val="115000"/>
                  </a:srgbClr>
                </a:gs>
              </a:gsLst>
              <a:lin ang="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4" name="燕尾形 85"/>
            <p:cNvSpPr>
              <a:spLocks noChangeArrowheads="1"/>
            </p:cNvSpPr>
            <p:nvPr/>
          </p:nvSpPr>
          <p:spPr bwMode="auto">
            <a:xfrm rot="5400000">
              <a:off x="447875" y="45803"/>
              <a:ext cx="237581" cy="237581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5" name="燕尾形 86"/>
            <p:cNvSpPr>
              <a:spLocks noChangeArrowheads="1"/>
            </p:cNvSpPr>
            <p:nvPr/>
          </p:nvSpPr>
          <p:spPr bwMode="auto">
            <a:xfrm rot="5400000">
              <a:off x="2193724" y="45802"/>
              <a:ext cx="237581" cy="237581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6" name="燕尾形 87"/>
            <p:cNvSpPr>
              <a:spLocks noChangeArrowheads="1"/>
            </p:cNvSpPr>
            <p:nvPr/>
          </p:nvSpPr>
          <p:spPr bwMode="auto">
            <a:xfrm rot="5400000">
              <a:off x="4024557" y="51518"/>
              <a:ext cx="237581" cy="237581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7" name="燕尾形 88"/>
            <p:cNvSpPr>
              <a:spLocks noChangeArrowheads="1"/>
            </p:cNvSpPr>
            <p:nvPr/>
          </p:nvSpPr>
          <p:spPr bwMode="auto">
            <a:xfrm rot="5400000">
              <a:off x="5716320" y="40380"/>
              <a:ext cx="237581" cy="237581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8" name="燕尾形 89"/>
            <p:cNvSpPr>
              <a:spLocks noChangeArrowheads="1"/>
            </p:cNvSpPr>
            <p:nvPr/>
          </p:nvSpPr>
          <p:spPr bwMode="auto">
            <a:xfrm rot="5400000">
              <a:off x="7540696" y="51082"/>
              <a:ext cx="237581" cy="237581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80" name="矩形 79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347241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5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7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3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800"/>
                            </p:stCondLst>
                            <p:childTnLst>
                              <p:par>
                                <p:cTn id="5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3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800"/>
                            </p:stCondLst>
                            <p:childTnLst>
                              <p:par>
                                <p:cTn id="6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4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 autoUpdateAnimBg="0"/>
      <p:bldP spid="33" grpId="0" bldLvl="0" animBg="1" autoUpdateAnimBg="0"/>
      <p:bldP spid="34" grpId="0" bldLvl="0" animBg="1" autoUpdateAnimBg="0"/>
      <p:bldP spid="35" grpId="0" bldLvl="0" animBg="1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7863"/>
            <a:ext cx="9144000" cy="1438416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0" y="2427734"/>
            <a:ext cx="9144000" cy="2715766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2B94B6">
                  <a:alpha val="45000"/>
                </a:srgbClr>
              </a:gs>
              <a:gs pos="43000">
                <a:srgbClr val="00A4E6"/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0" t="100000" r="66593" b="-489"/>
          <a:stretch>
            <a:fillRect/>
          </a:stretch>
        </p:blipFill>
        <p:spPr>
          <a:xfrm>
            <a:off x="8022787" y="4639227"/>
            <a:ext cx="41510" cy="20755"/>
          </a:xfrm>
          <a:custGeom>
            <a:avLst/>
            <a:gdLst>
              <a:gd name="connsiteX0" fmla="*/ 0 w 41510"/>
              <a:gd name="connsiteY0" fmla="*/ 0 h 20755"/>
              <a:gd name="connsiteX1" fmla="*/ 41510 w 41510"/>
              <a:gd name="connsiteY1" fmla="*/ 0 h 20755"/>
              <a:gd name="connsiteX2" fmla="*/ 20755 w 41510"/>
              <a:gd name="connsiteY2" fmla="*/ 20755 h 20755"/>
              <a:gd name="connsiteX3" fmla="*/ 0 w 41510"/>
              <a:gd name="connsiteY3" fmla="*/ 0 h 20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510" h="20755">
                <a:moveTo>
                  <a:pt x="0" y="0"/>
                </a:moveTo>
                <a:lnTo>
                  <a:pt x="41510" y="0"/>
                </a:lnTo>
                <a:lnTo>
                  <a:pt x="20755" y="2075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5" name="文本框 24"/>
          <p:cNvSpPr txBox="1"/>
          <p:nvPr/>
        </p:nvSpPr>
        <p:spPr>
          <a:xfrm>
            <a:off x="5322321" y="-858602"/>
            <a:ext cx="3254417" cy="379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9900" dirty="0" smtClean="0">
                <a:gradFill flip="none" rotWithShape="1">
                  <a:gsLst>
                    <a:gs pos="20000">
                      <a:srgbClr val="88CBDC">
                        <a:alpha val="0"/>
                      </a:srgbClr>
                    </a:gs>
                    <a:gs pos="68000">
                      <a:srgbClr val="00A4E6"/>
                    </a:gs>
                  </a:gsLst>
                  <a:lin ang="16200000" scaled="1"/>
                  <a:tileRect/>
                </a:gra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01</a:t>
            </a:r>
            <a:endParaRPr lang="zh-CN" altLang="en-US" sz="19900" dirty="0" smtClean="0">
              <a:gradFill flip="none" rotWithShape="1">
                <a:gsLst>
                  <a:gs pos="20000">
                    <a:srgbClr val="88CBDC">
                      <a:alpha val="0"/>
                    </a:srgbClr>
                  </a:gs>
                  <a:gs pos="68000">
                    <a:srgbClr val="00A4E6"/>
                  </a:gs>
                </a:gsLst>
                <a:lin ang="16200000" scaled="1"/>
                <a:tileRect/>
              </a:gra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18981" y="3018651"/>
            <a:ext cx="52661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  <p:sp>
        <p:nvSpPr>
          <p:cNvPr id="10" name="矩形 9"/>
          <p:cNvSpPr/>
          <p:nvPr/>
        </p:nvSpPr>
        <p:spPr>
          <a:xfrm>
            <a:off x="2201286" y="3715822"/>
            <a:ext cx="69015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点击输入简要文本内容，文字内容需概况精炼的说明该分项内容……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-417009" y="1111054"/>
            <a:ext cx="2644124" cy="2625690"/>
            <a:chOff x="5685400" y="302836"/>
            <a:chExt cx="4713457" cy="4680599"/>
          </a:xfrm>
        </p:grpSpPr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16" r="33546"/>
            <a:stretch>
              <a:fillRect/>
            </a:stretch>
          </p:blipFill>
          <p:spPr>
            <a:xfrm>
              <a:off x="5953699" y="463179"/>
              <a:ext cx="4198413" cy="4196386"/>
            </a:xfrm>
            <a:custGeom>
              <a:avLst/>
              <a:gdLst>
                <a:gd name="connsiteX0" fmla="*/ 2089843 w 4198413"/>
                <a:gd name="connsiteY0" fmla="*/ 0 h 4196386"/>
                <a:gd name="connsiteX1" fmla="*/ 4198413 w 4198413"/>
                <a:gd name="connsiteY1" fmla="*/ 2108571 h 4196386"/>
                <a:gd name="connsiteX2" fmla="*/ 2110598 w 4198413"/>
                <a:gd name="connsiteY2" fmla="*/ 4196386 h 4196386"/>
                <a:gd name="connsiteX3" fmla="*/ 2069088 w 4198413"/>
                <a:gd name="connsiteY3" fmla="*/ 4196386 h 4196386"/>
                <a:gd name="connsiteX4" fmla="*/ 0 w 4198413"/>
                <a:gd name="connsiteY4" fmla="*/ 2127299 h 4196386"/>
                <a:gd name="connsiteX5" fmla="*/ 0 w 4198413"/>
                <a:gd name="connsiteY5" fmla="*/ 2089843 h 4196386"/>
                <a:gd name="connsiteX6" fmla="*/ 2089843 w 4198413"/>
                <a:gd name="connsiteY6" fmla="*/ 0 h 41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8413" h="4196386">
                  <a:moveTo>
                    <a:pt x="2089843" y="0"/>
                  </a:moveTo>
                  <a:lnTo>
                    <a:pt x="4198413" y="2108571"/>
                  </a:lnTo>
                  <a:lnTo>
                    <a:pt x="2110598" y="4196386"/>
                  </a:lnTo>
                  <a:lnTo>
                    <a:pt x="2069088" y="4196386"/>
                  </a:lnTo>
                  <a:lnTo>
                    <a:pt x="0" y="2127299"/>
                  </a:lnTo>
                  <a:lnTo>
                    <a:pt x="0" y="2089843"/>
                  </a:lnTo>
                  <a:lnTo>
                    <a:pt x="2089843" y="0"/>
                  </a:lnTo>
                  <a:close/>
                </a:path>
              </a:pathLst>
            </a:custGeom>
          </p:spPr>
        </p:pic>
        <p:sp>
          <p:nvSpPr>
            <p:cNvPr id="44" name="任意多边形 43"/>
            <p:cNvSpPr/>
            <p:nvPr/>
          </p:nvSpPr>
          <p:spPr>
            <a:xfrm rot="2700000">
              <a:off x="5685400" y="302836"/>
              <a:ext cx="4680599" cy="4680600"/>
            </a:xfrm>
            <a:custGeom>
              <a:avLst/>
              <a:gdLst>
                <a:gd name="connsiteX0" fmla="*/ 0 w 4680599"/>
                <a:gd name="connsiteY0" fmla="*/ 0 h 4680600"/>
                <a:gd name="connsiteX1" fmla="*/ 4680599 w 4680599"/>
                <a:gd name="connsiteY1" fmla="*/ 0 h 4680600"/>
                <a:gd name="connsiteX2" fmla="*/ 4680599 w 4680599"/>
                <a:gd name="connsiteY2" fmla="*/ 4680599 h 4680600"/>
                <a:gd name="connsiteX3" fmla="*/ 0 w 4680599"/>
                <a:gd name="connsiteY3" fmla="*/ 4680600 h 4680600"/>
                <a:gd name="connsiteX4" fmla="*/ 0 w 4680599"/>
                <a:gd name="connsiteY4" fmla="*/ 0 h 4680600"/>
                <a:gd name="connsiteX5" fmla="*/ 813656 w 4680599"/>
                <a:gd name="connsiteY5" fmla="*/ 813659 h 4680600"/>
                <a:gd name="connsiteX6" fmla="*/ 813656 w 4680599"/>
                <a:gd name="connsiteY6" fmla="*/ 3765987 h 4680600"/>
                <a:gd name="connsiteX7" fmla="*/ 3765984 w 4680599"/>
                <a:gd name="connsiteY7" fmla="*/ 3765987 h 4680600"/>
                <a:gd name="connsiteX8" fmla="*/ 3765984 w 4680599"/>
                <a:gd name="connsiteY8" fmla="*/ 813659 h 4680600"/>
                <a:gd name="connsiteX9" fmla="*/ 813656 w 4680599"/>
                <a:gd name="connsiteY9" fmla="*/ 813659 h 468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80599" h="4680600">
                  <a:moveTo>
                    <a:pt x="0" y="0"/>
                  </a:moveTo>
                  <a:lnTo>
                    <a:pt x="4680599" y="0"/>
                  </a:lnTo>
                  <a:lnTo>
                    <a:pt x="4680599" y="4680599"/>
                  </a:lnTo>
                  <a:lnTo>
                    <a:pt x="0" y="4680600"/>
                  </a:lnTo>
                  <a:lnTo>
                    <a:pt x="0" y="0"/>
                  </a:lnTo>
                  <a:close/>
                  <a:moveTo>
                    <a:pt x="813656" y="813659"/>
                  </a:moveTo>
                  <a:lnTo>
                    <a:pt x="813656" y="3765987"/>
                  </a:lnTo>
                  <a:lnTo>
                    <a:pt x="3765984" y="3765987"/>
                  </a:lnTo>
                  <a:lnTo>
                    <a:pt x="3765984" y="813659"/>
                  </a:lnTo>
                  <a:lnTo>
                    <a:pt x="813656" y="813659"/>
                  </a:lnTo>
                  <a:close/>
                </a:path>
              </a:pathLst>
            </a:custGeom>
            <a:gradFill>
              <a:gsLst>
                <a:gs pos="0">
                  <a:srgbClr val="004785"/>
                </a:gs>
                <a:gs pos="100000">
                  <a:srgbClr val="00A4E6"/>
                </a:gs>
              </a:gsLst>
              <a:lin ang="13500000" scaled="1"/>
            </a:gradFill>
            <a:ln>
              <a:noFill/>
            </a:ln>
            <a:effectLst>
              <a:innerShdw blurRad="317500" dist="889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任意多边形 51"/>
            <p:cNvSpPr/>
            <p:nvPr/>
          </p:nvSpPr>
          <p:spPr>
            <a:xfrm rot="2700000">
              <a:off x="9905365" y="2306273"/>
              <a:ext cx="493492" cy="493492"/>
            </a:xfrm>
            <a:custGeom>
              <a:avLst/>
              <a:gdLst>
                <a:gd name="connsiteX0" fmla="*/ 0 w 2952328"/>
                <a:gd name="connsiteY0" fmla="*/ 0 h 2952328"/>
                <a:gd name="connsiteX1" fmla="*/ 2952328 w 2952328"/>
                <a:gd name="connsiteY1" fmla="*/ 0 h 2952328"/>
                <a:gd name="connsiteX2" fmla="*/ 2952328 w 2952328"/>
                <a:gd name="connsiteY2" fmla="*/ 2952328 h 2952328"/>
                <a:gd name="connsiteX3" fmla="*/ 0 w 2952328"/>
                <a:gd name="connsiteY3" fmla="*/ 2952328 h 2952328"/>
                <a:gd name="connsiteX4" fmla="*/ 0 w 2952328"/>
                <a:gd name="connsiteY4" fmla="*/ 0 h 295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328" h="2952328">
                  <a:moveTo>
                    <a:pt x="0" y="0"/>
                  </a:moveTo>
                  <a:lnTo>
                    <a:pt x="2952328" y="0"/>
                  </a:lnTo>
                  <a:lnTo>
                    <a:pt x="2952328" y="2952328"/>
                  </a:lnTo>
                  <a:lnTo>
                    <a:pt x="0" y="29523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6891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125"/>
          <a:stretch/>
        </p:blipFill>
        <p:spPr>
          <a:xfrm>
            <a:off x="0" y="3679312"/>
            <a:ext cx="5292080" cy="1438416"/>
          </a:xfrm>
          <a:prstGeom prst="rect">
            <a:avLst/>
          </a:prstGeom>
        </p:spPr>
      </p:pic>
      <p:sp>
        <p:nvSpPr>
          <p:cNvPr id="3" name="等腰三角形 2"/>
          <p:cNvSpPr/>
          <p:nvPr/>
        </p:nvSpPr>
        <p:spPr>
          <a:xfrm rot="5400000">
            <a:off x="-332254" y="817182"/>
            <a:ext cx="1452550" cy="773936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任意多边形 32"/>
          <p:cNvSpPr/>
          <p:nvPr/>
        </p:nvSpPr>
        <p:spPr>
          <a:xfrm rot="2700000">
            <a:off x="5733363" y="346296"/>
            <a:ext cx="1177800" cy="1177800"/>
          </a:xfrm>
          <a:custGeom>
            <a:avLst/>
            <a:gdLst>
              <a:gd name="connsiteX0" fmla="*/ 0 w 4680599"/>
              <a:gd name="connsiteY0" fmla="*/ 0 h 4680600"/>
              <a:gd name="connsiteX1" fmla="*/ 4680599 w 4680599"/>
              <a:gd name="connsiteY1" fmla="*/ 0 h 4680600"/>
              <a:gd name="connsiteX2" fmla="*/ 4680599 w 4680599"/>
              <a:gd name="connsiteY2" fmla="*/ 4680599 h 4680600"/>
              <a:gd name="connsiteX3" fmla="*/ 0 w 4680599"/>
              <a:gd name="connsiteY3" fmla="*/ 4680600 h 4680600"/>
              <a:gd name="connsiteX4" fmla="*/ 0 w 4680599"/>
              <a:gd name="connsiteY4" fmla="*/ 0 h 4680600"/>
              <a:gd name="connsiteX5" fmla="*/ 813656 w 4680599"/>
              <a:gd name="connsiteY5" fmla="*/ 813659 h 4680600"/>
              <a:gd name="connsiteX6" fmla="*/ 813656 w 4680599"/>
              <a:gd name="connsiteY6" fmla="*/ 3765987 h 4680600"/>
              <a:gd name="connsiteX7" fmla="*/ 3765984 w 4680599"/>
              <a:gd name="connsiteY7" fmla="*/ 3765987 h 4680600"/>
              <a:gd name="connsiteX8" fmla="*/ 3765984 w 4680599"/>
              <a:gd name="connsiteY8" fmla="*/ 813659 h 4680600"/>
              <a:gd name="connsiteX9" fmla="*/ 813656 w 4680599"/>
              <a:gd name="connsiteY9" fmla="*/ 813659 h 468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680599" h="4680600">
                <a:moveTo>
                  <a:pt x="0" y="0"/>
                </a:moveTo>
                <a:lnTo>
                  <a:pt x="4680599" y="0"/>
                </a:lnTo>
                <a:lnTo>
                  <a:pt x="4680599" y="4680599"/>
                </a:lnTo>
                <a:lnTo>
                  <a:pt x="0" y="4680600"/>
                </a:lnTo>
                <a:lnTo>
                  <a:pt x="0" y="0"/>
                </a:lnTo>
                <a:close/>
                <a:moveTo>
                  <a:pt x="813656" y="813659"/>
                </a:moveTo>
                <a:lnTo>
                  <a:pt x="813656" y="3765987"/>
                </a:lnTo>
                <a:lnTo>
                  <a:pt x="3765984" y="3765987"/>
                </a:lnTo>
                <a:lnTo>
                  <a:pt x="3765984" y="813659"/>
                </a:lnTo>
                <a:lnTo>
                  <a:pt x="813656" y="813659"/>
                </a:ln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斜纹 5"/>
          <p:cNvSpPr/>
          <p:nvPr/>
        </p:nvSpPr>
        <p:spPr>
          <a:xfrm rot="10800000">
            <a:off x="4211960" y="1635646"/>
            <a:ext cx="3461857" cy="3507854"/>
          </a:xfrm>
          <a:prstGeom prst="diagStripe">
            <a:avLst>
              <a:gd name="adj" fmla="val 4612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3" name="斜纹 22"/>
          <p:cNvSpPr/>
          <p:nvPr/>
        </p:nvSpPr>
        <p:spPr>
          <a:xfrm rot="10800000">
            <a:off x="3097945" y="1719537"/>
            <a:ext cx="3379064" cy="3423961"/>
          </a:xfrm>
          <a:prstGeom prst="diagStripe">
            <a:avLst>
              <a:gd name="adj" fmla="val 41422"/>
            </a:avLst>
          </a:prstGeom>
          <a:solidFill>
            <a:srgbClr val="0047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6" r="33546"/>
          <a:stretch>
            <a:fillRect/>
          </a:stretch>
        </p:blipFill>
        <p:spPr>
          <a:xfrm>
            <a:off x="5953699" y="463179"/>
            <a:ext cx="4198413" cy="4196386"/>
          </a:xfrm>
          <a:custGeom>
            <a:avLst/>
            <a:gdLst>
              <a:gd name="connsiteX0" fmla="*/ 2089843 w 4198413"/>
              <a:gd name="connsiteY0" fmla="*/ 0 h 4196386"/>
              <a:gd name="connsiteX1" fmla="*/ 4198413 w 4198413"/>
              <a:gd name="connsiteY1" fmla="*/ 2108571 h 4196386"/>
              <a:gd name="connsiteX2" fmla="*/ 2110598 w 4198413"/>
              <a:gd name="connsiteY2" fmla="*/ 4196386 h 4196386"/>
              <a:gd name="connsiteX3" fmla="*/ 2069088 w 4198413"/>
              <a:gd name="connsiteY3" fmla="*/ 4196386 h 4196386"/>
              <a:gd name="connsiteX4" fmla="*/ 0 w 4198413"/>
              <a:gd name="connsiteY4" fmla="*/ 2127299 h 4196386"/>
              <a:gd name="connsiteX5" fmla="*/ 0 w 4198413"/>
              <a:gd name="connsiteY5" fmla="*/ 2089843 h 4196386"/>
              <a:gd name="connsiteX6" fmla="*/ 2089843 w 4198413"/>
              <a:gd name="connsiteY6" fmla="*/ 0 h 4196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413" h="4196386">
                <a:moveTo>
                  <a:pt x="2089843" y="0"/>
                </a:moveTo>
                <a:lnTo>
                  <a:pt x="4198413" y="2108571"/>
                </a:lnTo>
                <a:lnTo>
                  <a:pt x="2110598" y="4196386"/>
                </a:lnTo>
                <a:lnTo>
                  <a:pt x="2069088" y="4196386"/>
                </a:lnTo>
                <a:lnTo>
                  <a:pt x="0" y="2127299"/>
                </a:lnTo>
                <a:lnTo>
                  <a:pt x="0" y="2089843"/>
                </a:lnTo>
                <a:lnTo>
                  <a:pt x="2089843" y="0"/>
                </a:lnTo>
                <a:close/>
              </a:path>
            </a:pathLst>
          </a:cu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6" t="50412" r="100000" b="48707"/>
          <a:stretch>
            <a:fillRect/>
          </a:stretch>
        </p:blipFill>
        <p:spPr>
          <a:xfrm>
            <a:off x="5934971" y="2553022"/>
            <a:ext cx="18728" cy="37456"/>
          </a:xfrm>
          <a:custGeom>
            <a:avLst/>
            <a:gdLst>
              <a:gd name="connsiteX0" fmla="*/ 18728 w 18728"/>
              <a:gd name="connsiteY0" fmla="*/ 0 h 37456"/>
              <a:gd name="connsiteX1" fmla="*/ 18728 w 18728"/>
              <a:gd name="connsiteY1" fmla="*/ 37456 h 37456"/>
              <a:gd name="connsiteX2" fmla="*/ 0 w 18728"/>
              <a:gd name="connsiteY2" fmla="*/ 18728 h 37456"/>
              <a:gd name="connsiteX3" fmla="*/ 18728 w 18728"/>
              <a:gd name="connsiteY3" fmla="*/ 0 h 37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28" h="37456">
                <a:moveTo>
                  <a:pt x="18728" y="0"/>
                </a:moveTo>
                <a:lnTo>
                  <a:pt x="18728" y="37456"/>
                </a:lnTo>
                <a:lnTo>
                  <a:pt x="0" y="18728"/>
                </a:lnTo>
                <a:lnTo>
                  <a:pt x="18728" y="0"/>
                </a:lnTo>
                <a:close/>
              </a:path>
            </a:pathLst>
          </a:cu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0" t="100000" r="66593" b="-489"/>
          <a:stretch>
            <a:fillRect/>
          </a:stretch>
        </p:blipFill>
        <p:spPr>
          <a:xfrm>
            <a:off x="8022787" y="4659565"/>
            <a:ext cx="41510" cy="20755"/>
          </a:xfrm>
          <a:custGeom>
            <a:avLst/>
            <a:gdLst>
              <a:gd name="connsiteX0" fmla="*/ 0 w 41510"/>
              <a:gd name="connsiteY0" fmla="*/ 0 h 20755"/>
              <a:gd name="connsiteX1" fmla="*/ 41510 w 41510"/>
              <a:gd name="connsiteY1" fmla="*/ 0 h 20755"/>
              <a:gd name="connsiteX2" fmla="*/ 20755 w 41510"/>
              <a:gd name="connsiteY2" fmla="*/ 20755 h 20755"/>
              <a:gd name="connsiteX3" fmla="*/ 0 w 41510"/>
              <a:gd name="connsiteY3" fmla="*/ 0 h 20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510" h="20755">
                <a:moveTo>
                  <a:pt x="0" y="0"/>
                </a:moveTo>
                <a:lnTo>
                  <a:pt x="41510" y="0"/>
                </a:lnTo>
                <a:lnTo>
                  <a:pt x="20755" y="2075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8" name="任意多边形 7"/>
          <p:cNvSpPr/>
          <p:nvPr/>
        </p:nvSpPr>
        <p:spPr>
          <a:xfrm rot="2700000">
            <a:off x="5685400" y="302836"/>
            <a:ext cx="4680599" cy="4680600"/>
          </a:xfrm>
          <a:custGeom>
            <a:avLst/>
            <a:gdLst>
              <a:gd name="connsiteX0" fmla="*/ 0 w 4680599"/>
              <a:gd name="connsiteY0" fmla="*/ 0 h 4680600"/>
              <a:gd name="connsiteX1" fmla="*/ 4680599 w 4680599"/>
              <a:gd name="connsiteY1" fmla="*/ 0 h 4680600"/>
              <a:gd name="connsiteX2" fmla="*/ 4680599 w 4680599"/>
              <a:gd name="connsiteY2" fmla="*/ 4680599 h 4680600"/>
              <a:gd name="connsiteX3" fmla="*/ 0 w 4680599"/>
              <a:gd name="connsiteY3" fmla="*/ 4680600 h 4680600"/>
              <a:gd name="connsiteX4" fmla="*/ 0 w 4680599"/>
              <a:gd name="connsiteY4" fmla="*/ 0 h 4680600"/>
              <a:gd name="connsiteX5" fmla="*/ 813656 w 4680599"/>
              <a:gd name="connsiteY5" fmla="*/ 813659 h 4680600"/>
              <a:gd name="connsiteX6" fmla="*/ 813656 w 4680599"/>
              <a:gd name="connsiteY6" fmla="*/ 3765987 h 4680600"/>
              <a:gd name="connsiteX7" fmla="*/ 3765984 w 4680599"/>
              <a:gd name="connsiteY7" fmla="*/ 3765987 h 4680600"/>
              <a:gd name="connsiteX8" fmla="*/ 3765984 w 4680599"/>
              <a:gd name="connsiteY8" fmla="*/ 813659 h 4680600"/>
              <a:gd name="connsiteX9" fmla="*/ 813656 w 4680599"/>
              <a:gd name="connsiteY9" fmla="*/ 813659 h 468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680599" h="4680600">
                <a:moveTo>
                  <a:pt x="0" y="0"/>
                </a:moveTo>
                <a:lnTo>
                  <a:pt x="4680599" y="0"/>
                </a:lnTo>
                <a:lnTo>
                  <a:pt x="4680599" y="4680599"/>
                </a:lnTo>
                <a:lnTo>
                  <a:pt x="0" y="4680600"/>
                </a:lnTo>
                <a:lnTo>
                  <a:pt x="0" y="0"/>
                </a:lnTo>
                <a:close/>
                <a:moveTo>
                  <a:pt x="813656" y="813659"/>
                </a:moveTo>
                <a:lnTo>
                  <a:pt x="813656" y="3765987"/>
                </a:lnTo>
                <a:lnTo>
                  <a:pt x="3765984" y="3765987"/>
                </a:lnTo>
                <a:lnTo>
                  <a:pt x="3765984" y="813659"/>
                </a:lnTo>
                <a:lnTo>
                  <a:pt x="813656" y="813659"/>
                </a:lnTo>
                <a:close/>
              </a:path>
            </a:pathLst>
          </a:custGeom>
          <a:gradFill>
            <a:gsLst>
              <a:gs pos="0">
                <a:srgbClr val="004785"/>
              </a:gs>
              <a:gs pos="100000">
                <a:srgbClr val="00A4E6"/>
              </a:gs>
            </a:gsLst>
            <a:lin ang="13500000" scaled="1"/>
          </a:gradFill>
          <a:ln>
            <a:noFill/>
          </a:ln>
          <a:effectLst>
            <a:innerShdw blurRad="317500" dist="889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任意多边形 8"/>
          <p:cNvSpPr/>
          <p:nvPr/>
        </p:nvSpPr>
        <p:spPr>
          <a:xfrm rot="2700000">
            <a:off x="5688225" y="2306275"/>
            <a:ext cx="493492" cy="493492"/>
          </a:xfrm>
          <a:custGeom>
            <a:avLst/>
            <a:gdLst>
              <a:gd name="connsiteX0" fmla="*/ 0 w 2952328"/>
              <a:gd name="connsiteY0" fmla="*/ 0 h 2952328"/>
              <a:gd name="connsiteX1" fmla="*/ 2952328 w 2952328"/>
              <a:gd name="connsiteY1" fmla="*/ 0 h 2952328"/>
              <a:gd name="connsiteX2" fmla="*/ 2952328 w 2952328"/>
              <a:gd name="connsiteY2" fmla="*/ 2952328 h 2952328"/>
              <a:gd name="connsiteX3" fmla="*/ 0 w 2952328"/>
              <a:gd name="connsiteY3" fmla="*/ 2952328 h 2952328"/>
              <a:gd name="connsiteX4" fmla="*/ 0 w 2952328"/>
              <a:gd name="connsiteY4" fmla="*/ 0 h 295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328" h="2952328">
                <a:moveTo>
                  <a:pt x="0" y="0"/>
                </a:moveTo>
                <a:lnTo>
                  <a:pt x="2952328" y="0"/>
                </a:lnTo>
                <a:lnTo>
                  <a:pt x="2952328" y="2952328"/>
                </a:lnTo>
                <a:lnTo>
                  <a:pt x="0" y="2952328"/>
                </a:lnTo>
                <a:lnTo>
                  <a:pt x="0" y="0"/>
                </a:lnTo>
                <a:close/>
              </a:path>
            </a:pathLst>
          </a:custGeom>
          <a:solidFill>
            <a:srgbClr val="00A4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33947" y="54059"/>
            <a:ext cx="2653290" cy="15815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000" dirty="0" smtClean="0">
                <a:gradFill flip="none" rotWithShape="1">
                  <a:gsLst>
                    <a:gs pos="20000">
                      <a:srgbClr val="88CBDC">
                        <a:alpha val="0"/>
                      </a:srgbClr>
                    </a:gs>
                    <a:gs pos="92000">
                      <a:srgbClr val="00A4E6"/>
                    </a:gs>
                  </a:gsLst>
                  <a:lin ang="16200000" scaled="1"/>
                  <a:tileRect/>
                </a:gra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2021</a:t>
            </a:r>
            <a:endParaRPr lang="zh-CN" altLang="en-US" sz="8000" dirty="0" smtClean="0">
              <a:gradFill flip="none" rotWithShape="1">
                <a:gsLst>
                  <a:gs pos="20000">
                    <a:srgbClr val="88CBDC">
                      <a:alpha val="0"/>
                    </a:srgbClr>
                  </a:gs>
                  <a:gs pos="92000">
                    <a:srgbClr val="00A4E6"/>
                  </a:gs>
                </a:gsLst>
                <a:lin ang="16200000" scaled="1"/>
                <a:tileRect/>
              </a:gra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588567" y="1054341"/>
            <a:ext cx="4645615" cy="1162609"/>
            <a:chOff x="479015" y="1086718"/>
            <a:chExt cx="4645615" cy="1162609"/>
          </a:xfrm>
        </p:grpSpPr>
        <p:sp>
          <p:nvSpPr>
            <p:cNvPr id="17" name="文本框 16"/>
            <p:cNvSpPr txBox="1"/>
            <p:nvPr/>
          </p:nvSpPr>
          <p:spPr>
            <a:xfrm>
              <a:off x="479015" y="1086718"/>
              <a:ext cx="4604146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4000" dirty="0" smtClean="0">
                  <a:latin typeface="阿里巴巴普惠体 H" panose="00020600040101010101" pitchFamily="18" charset="-122"/>
                  <a:ea typeface="阿里巴巴普惠体 H" panose="00020600040101010101" pitchFamily="18" charset="-122"/>
                  <a:cs typeface="阿里巴巴普惠体 H" panose="00020600040101010101" pitchFamily="18" charset="-122"/>
                  <a:sym typeface="+mn-lt"/>
                </a:rPr>
                <a:t>谢谢观看  </a:t>
              </a:r>
              <a:r>
                <a:rPr lang="en-US" altLang="zh-CN" sz="4000" dirty="0" smtClean="0">
                  <a:latin typeface="阿里巴巴普惠体 H" panose="00020600040101010101" pitchFamily="18" charset="-122"/>
                  <a:ea typeface="阿里巴巴普惠体 H" panose="00020600040101010101" pitchFamily="18" charset="-122"/>
                  <a:cs typeface="阿里巴巴普惠体 H" panose="00020600040101010101" pitchFamily="18" charset="-122"/>
                  <a:sym typeface="+mn-lt"/>
                </a:rPr>
                <a:t>THANKS</a:t>
              </a:r>
              <a:endParaRPr lang="zh-CN" altLang="en-US" sz="4000" dirty="0" smtClean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479016" y="1941550"/>
              <a:ext cx="464561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dirty="0" smtClean="0"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 GEOMETRIC WIND WORK SUMMARY REPORT </a:t>
              </a:r>
              <a:endParaRPr lang="zh-CN" altLang="en-US" dirty="0"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endParaRPr>
            </a:p>
          </p:txBody>
        </p:sp>
      </p:grpSp>
      <p:sp>
        <p:nvSpPr>
          <p:cNvPr id="29" name="平行四边形 28"/>
          <p:cNvSpPr/>
          <p:nvPr/>
        </p:nvSpPr>
        <p:spPr>
          <a:xfrm>
            <a:off x="775321" y="2355726"/>
            <a:ext cx="4156719" cy="45719"/>
          </a:xfrm>
          <a:prstGeom prst="parallelogram">
            <a:avLst/>
          </a:prstGeom>
          <a:gradFill flip="none" rotWithShape="1">
            <a:gsLst>
              <a:gs pos="0">
                <a:srgbClr val="88CBDC">
                  <a:alpha val="0"/>
                </a:srgbClr>
              </a:gs>
              <a:gs pos="100000">
                <a:srgbClr val="00A4E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661269" y="2540221"/>
            <a:ext cx="3951723" cy="372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工作总结   </a:t>
            </a:r>
            <a:r>
              <a:rPr lang="en-US" altLang="zh-CN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/   </a:t>
            </a: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工作汇报  </a:t>
            </a:r>
            <a:r>
              <a:rPr lang="en-US" altLang="zh-CN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/  </a:t>
            </a: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述职演示  </a:t>
            </a:r>
            <a:r>
              <a:rPr lang="en-US" altLang="zh-CN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/   </a:t>
            </a: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商务通用</a:t>
            </a:r>
          </a:p>
        </p:txBody>
      </p:sp>
      <p:sp>
        <p:nvSpPr>
          <p:cNvPr id="31" name="平行四边形 30"/>
          <p:cNvSpPr/>
          <p:nvPr/>
        </p:nvSpPr>
        <p:spPr>
          <a:xfrm>
            <a:off x="775321" y="3035434"/>
            <a:ext cx="4156719" cy="45719"/>
          </a:xfrm>
          <a:prstGeom prst="parallelogram">
            <a:avLst/>
          </a:prstGeom>
          <a:gradFill flip="none" rotWithShape="1">
            <a:gsLst>
              <a:gs pos="0">
                <a:srgbClr val="88CBDC">
                  <a:alpha val="0"/>
                </a:srgbClr>
              </a:gs>
              <a:gs pos="100000">
                <a:srgbClr val="00A4E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788098" y="3573781"/>
            <a:ext cx="1729961" cy="4274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800" dirty="0" smtClean="0">
                <a:latin typeface="+mn-ea"/>
              </a:rPr>
              <a:t>@51PPT</a:t>
            </a:r>
            <a:r>
              <a:rPr lang="zh-CN" altLang="en-US" sz="1800" dirty="0" smtClean="0">
                <a:latin typeface="+mn-ea"/>
              </a:rPr>
              <a:t>模板网</a:t>
            </a:r>
          </a:p>
        </p:txBody>
      </p:sp>
      <p:sp>
        <p:nvSpPr>
          <p:cNvPr id="34" name="等腰三角形 33"/>
          <p:cNvSpPr/>
          <p:nvPr/>
        </p:nvSpPr>
        <p:spPr>
          <a:xfrm rot="5400000">
            <a:off x="-235160" y="1559993"/>
            <a:ext cx="1006705" cy="536385"/>
          </a:xfrm>
          <a:prstGeom prst="triangle">
            <a:avLst/>
          </a:prstGeom>
          <a:solidFill>
            <a:srgbClr val="0047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84398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627784" y="1779662"/>
            <a:ext cx="4896544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51PPT</a:t>
            </a: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模板网   </a:t>
            </a:r>
            <a:r>
              <a:rPr lang="en-US" altLang="zh-CN" sz="1400" dirty="0" smtClean="0">
                <a:latin typeface="Arial" panose="020B0604020202020204" pitchFamily="34" charset="0"/>
                <a:ea typeface="微软雅黑" panose="020B0503020204020204" pitchFamily="34" charset="-122"/>
                <a:hlinkClick r:id="rId2"/>
              </a:rPr>
              <a:t>www.51pptmoban.com</a:t>
            </a:r>
            <a:r>
              <a:rPr lang="en-US" altLang="zh-CN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   </a:t>
            </a: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作品</a:t>
            </a:r>
            <a:endParaRPr lang="en-US" altLang="zh-CN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仅供学习交流之用！</a:t>
            </a:r>
            <a:endParaRPr lang="zh-CN" altLang="en-US" sz="14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3432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356"/>
          <a:stretch/>
        </p:blipFill>
        <p:spPr>
          <a:xfrm>
            <a:off x="4655076" y="1135521"/>
            <a:ext cx="4026668" cy="2084302"/>
          </a:xfrm>
          <a:prstGeom prst="rect">
            <a:avLst/>
          </a:prstGeom>
        </p:spPr>
      </p:pic>
      <p:grpSp>
        <p:nvGrpSpPr>
          <p:cNvPr id="68" name="组合 67"/>
          <p:cNvGrpSpPr/>
          <p:nvPr/>
        </p:nvGrpSpPr>
        <p:grpSpPr>
          <a:xfrm>
            <a:off x="4655077" y="3155691"/>
            <a:ext cx="4033987" cy="368095"/>
            <a:chOff x="4655077" y="3155691"/>
            <a:chExt cx="4033987" cy="368095"/>
          </a:xfrm>
        </p:grpSpPr>
        <p:sp>
          <p:nvSpPr>
            <p:cNvPr id="6" name="矩形 5"/>
            <p:cNvSpPr/>
            <p:nvPr/>
          </p:nvSpPr>
          <p:spPr>
            <a:xfrm>
              <a:off x="4655077" y="3190208"/>
              <a:ext cx="4026667" cy="333578"/>
            </a:xfrm>
            <a:prstGeom prst="rect">
              <a:avLst/>
            </a:prstGeom>
            <a:solidFill>
              <a:srgbClr val="0353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662398" y="3155691"/>
              <a:ext cx="402666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单击此处添加标题文本</a:t>
              </a: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474711" y="1131589"/>
            <a:ext cx="4081089" cy="2367582"/>
            <a:chOff x="474711" y="1131589"/>
            <a:chExt cx="4081089" cy="2367582"/>
          </a:xfrm>
        </p:grpSpPr>
        <p:grpSp>
          <p:nvGrpSpPr>
            <p:cNvPr id="66" name="组合 65"/>
            <p:cNvGrpSpPr/>
            <p:nvPr/>
          </p:nvGrpSpPr>
          <p:grpSpPr>
            <a:xfrm>
              <a:off x="474711" y="1131589"/>
              <a:ext cx="4081089" cy="2357681"/>
              <a:chOff x="474711" y="1131589"/>
              <a:chExt cx="4081089" cy="2357681"/>
            </a:xfrm>
          </p:grpSpPr>
          <p:pic>
            <p:nvPicPr>
              <p:cNvPr id="2" name="Picture 2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4509"/>
              <a:stretch/>
            </p:blipFill>
            <p:spPr bwMode="auto">
              <a:xfrm>
                <a:off x="474711" y="1131589"/>
                <a:ext cx="4081089" cy="205391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" name="矩形 2"/>
              <p:cNvSpPr/>
              <p:nvPr/>
            </p:nvSpPr>
            <p:spPr>
              <a:xfrm>
                <a:off x="474711" y="3155692"/>
                <a:ext cx="4026667" cy="333578"/>
              </a:xfrm>
              <a:prstGeom prst="rect">
                <a:avLst/>
              </a:prstGeom>
              <a:solidFill>
                <a:srgbClr val="0353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sp>
          <p:nvSpPr>
            <p:cNvPr id="4" name="矩形 3"/>
            <p:cNvSpPr/>
            <p:nvPr/>
          </p:nvSpPr>
          <p:spPr>
            <a:xfrm>
              <a:off x="474711" y="3160617"/>
              <a:ext cx="40266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单击此处添加标题文本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688721" y="2796390"/>
            <a:ext cx="920381" cy="920381"/>
            <a:chOff x="2555139" y="2338695"/>
            <a:chExt cx="1083809" cy="1083809"/>
          </a:xfrm>
        </p:grpSpPr>
        <p:grpSp>
          <p:nvGrpSpPr>
            <p:cNvPr id="13" name="组合 12"/>
            <p:cNvGrpSpPr/>
            <p:nvPr/>
          </p:nvGrpSpPr>
          <p:grpSpPr>
            <a:xfrm>
              <a:off x="2555139" y="2338695"/>
              <a:ext cx="1083809" cy="1083809"/>
              <a:chOff x="4480123" y="2843039"/>
              <a:chExt cx="1445078" cy="1445078"/>
            </a:xfrm>
            <a:effectLst>
              <a:outerShdw blurRad="215900" dist="152400" dir="2400000" algn="tl" rotWithShape="0">
                <a:prstClr val="black">
                  <a:alpha val="13000"/>
                </a:prstClr>
              </a:outerShdw>
            </a:effectLst>
          </p:grpSpPr>
          <p:sp>
            <p:nvSpPr>
              <p:cNvPr id="15" name="椭圆 14"/>
              <p:cNvSpPr/>
              <p:nvPr/>
            </p:nvSpPr>
            <p:spPr>
              <a:xfrm>
                <a:off x="4480123" y="2843039"/>
                <a:ext cx="1445078" cy="1445078"/>
              </a:xfrm>
              <a:prstGeom prst="ellipse">
                <a:avLst/>
              </a:prstGeom>
              <a:gradFill>
                <a:gsLst>
                  <a:gs pos="10000">
                    <a:srgbClr val="D0D0CD"/>
                  </a:gs>
                  <a:gs pos="86000">
                    <a:srgbClr val="FCFCFC"/>
                  </a:gs>
                </a:gsLst>
                <a:lin ang="135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4647490" y="3010406"/>
                <a:ext cx="1110344" cy="1110344"/>
              </a:xfrm>
              <a:prstGeom prst="ellipse">
                <a:avLst/>
              </a:prstGeom>
              <a:noFill/>
              <a:ln w="101600">
                <a:solidFill>
                  <a:srgbClr val="035388"/>
                </a:solidFill>
              </a:ln>
              <a:effectLst>
                <a:innerShdw blurRad="88900" dist="50800" dir="14400000">
                  <a:prstClr val="black">
                    <a:alpha val="39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4684938" y="3047854"/>
                <a:ext cx="1035448" cy="1035448"/>
              </a:xfrm>
              <a:prstGeom prst="ellipse">
                <a:avLst/>
              </a:prstGeom>
              <a:gradFill>
                <a:gsLst>
                  <a:gs pos="0">
                    <a:srgbClr val="C1CACF"/>
                  </a:gs>
                  <a:gs pos="76000">
                    <a:srgbClr val="FCFCFC"/>
                  </a:gs>
                </a:gsLst>
                <a:lin ang="13500000" scaled="1"/>
              </a:gradFill>
              <a:ln>
                <a:noFill/>
              </a:ln>
              <a:effectLst>
                <a:outerShdw blurRad="76200" dist="38100" dir="2700000" algn="tl" rotWithShape="0">
                  <a:prstClr val="black">
                    <a:alpha val="2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4" name="文本框 44"/>
            <p:cNvSpPr txBox="1"/>
            <p:nvPr/>
          </p:nvSpPr>
          <p:spPr>
            <a:xfrm>
              <a:off x="2865021" y="2499742"/>
              <a:ext cx="519478" cy="761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 smtClean="0">
                  <a:solidFill>
                    <a:srgbClr val="035388"/>
                  </a:solidFill>
                  <a:cs typeface="+mn-ea"/>
                  <a:sym typeface="+mn-lt"/>
                </a:rPr>
                <a:t>1</a:t>
              </a:r>
              <a:endParaRPr lang="zh-CN" altLang="en-US" sz="3600" dirty="0">
                <a:solidFill>
                  <a:srgbClr val="035388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604707" y="2796390"/>
            <a:ext cx="920381" cy="920381"/>
            <a:chOff x="2555139" y="2338695"/>
            <a:chExt cx="1083809" cy="1083809"/>
          </a:xfrm>
        </p:grpSpPr>
        <p:grpSp>
          <p:nvGrpSpPr>
            <p:cNvPr id="19" name="组合 18"/>
            <p:cNvGrpSpPr/>
            <p:nvPr/>
          </p:nvGrpSpPr>
          <p:grpSpPr>
            <a:xfrm>
              <a:off x="2555139" y="2338695"/>
              <a:ext cx="1083809" cy="1083809"/>
              <a:chOff x="4480123" y="2843039"/>
              <a:chExt cx="1445078" cy="1445078"/>
            </a:xfrm>
            <a:effectLst>
              <a:outerShdw blurRad="215900" dist="152400" dir="2400000" algn="tl" rotWithShape="0">
                <a:prstClr val="black">
                  <a:alpha val="13000"/>
                </a:prstClr>
              </a:outerShdw>
            </a:effectLst>
          </p:grpSpPr>
          <p:sp>
            <p:nvSpPr>
              <p:cNvPr id="21" name="椭圆 20"/>
              <p:cNvSpPr/>
              <p:nvPr/>
            </p:nvSpPr>
            <p:spPr>
              <a:xfrm>
                <a:off x="4480123" y="2843039"/>
                <a:ext cx="1445078" cy="1445078"/>
              </a:xfrm>
              <a:prstGeom prst="ellipse">
                <a:avLst/>
              </a:prstGeom>
              <a:gradFill>
                <a:gsLst>
                  <a:gs pos="10000">
                    <a:srgbClr val="D0D0CD"/>
                  </a:gs>
                  <a:gs pos="86000">
                    <a:srgbClr val="FCFCFC"/>
                  </a:gs>
                </a:gsLst>
                <a:lin ang="135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4647490" y="3010406"/>
                <a:ext cx="1110344" cy="1110344"/>
              </a:xfrm>
              <a:prstGeom prst="ellipse">
                <a:avLst/>
              </a:prstGeom>
              <a:noFill/>
              <a:ln w="101600">
                <a:solidFill>
                  <a:srgbClr val="035388"/>
                </a:solidFill>
              </a:ln>
              <a:effectLst>
                <a:innerShdw blurRad="88900" dist="50800" dir="14400000">
                  <a:prstClr val="black">
                    <a:alpha val="39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4684938" y="3047854"/>
                <a:ext cx="1035448" cy="1035448"/>
              </a:xfrm>
              <a:prstGeom prst="ellipse">
                <a:avLst/>
              </a:prstGeom>
              <a:gradFill>
                <a:gsLst>
                  <a:gs pos="0">
                    <a:srgbClr val="C1CACF"/>
                  </a:gs>
                  <a:gs pos="76000">
                    <a:srgbClr val="FCFCFC"/>
                  </a:gs>
                </a:gsLst>
                <a:lin ang="13500000" scaled="1"/>
              </a:gradFill>
              <a:ln>
                <a:noFill/>
              </a:ln>
              <a:effectLst>
                <a:outerShdw blurRad="76200" dist="38100" dir="2700000" algn="tl" rotWithShape="0">
                  <a:prstClr val="black">
                    <a:alpha val="2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0" name="文本框 44"/>
            <p:cNvSpPr txBox="1"/>
            <p:nvPr/>
          </p:nvSpPr>
          <p:spPr>
            <a:xfrm>
              <a:off x="2865021" y="2499742"/>
              <a:ext cx="519478" cy="761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 smtClean="0">
                  <a:solidFill>
                    <a:srgbClr val="035388"/>
                  </a:solidFill>
                  <a:cs typeface="+mn-ea"/>
                  <a:sym typeface="+mn-lt"/>
                </a:rPr>
                <a:t>2</a:t>
              </a:r>
              <a:endParaRPr lang="zh-CN" altLang="en-US" sz="3600" dirty="0">
                <a:solidFill>
                  <a:srgbClr val="035388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74793" y="3806338"/>
            <a:ext cx="3497034" cy="492443"/>
            <a:chOff x="4694924" y="1123676"/>
            <a:chExt cx="2225139" cy="492443"/>
          </a:xfrm>
        </p:grpSpPr>
        <p:sp>
          <p:nvSpPr>
            <p:cNvPr id="30" name="TextBox 6"/>
            <p:cNvSpPr txBox="1"/>
            <p:nvPr/>
          </p:nvSpPr>
          <p:spPr>
            <a:xfrm>
              <a:off x="4694924" y="1123676"/>
              <a:ext cx="336319" cy="492443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rgbClr val="035388"/>
                  </a:solidFill>
                  <a:latin typeface="+mn-ea"/>
                  <a:cs typeface="阿里巴巴普惠体 H" panose="00020600040101010101" pitchFamily="18" charset="-122"/>
                  <a:sym typeface="+mn-lt"/>
                </a:rPr>
                <a:t>01</a:t>
              </a:r>
              <a:endParaRPr lang="zh-CN" altLang="en-US" sz="3200" dirty="0">
                <a:solidFill>
                  <a:srgbClr val="035388"/>
                </a:solidFill>
                <a:latin typeface="+mn-ea"/>
                <a:cs typeface="阿里巴巴普惠体 H" panose="00020600040101010101" pitchFamily="18" charset="-122"/>
                <a:sym typeface="+mn-lt"/>
              </a:endParaRPr>
            </a:p>
          </p:txBody>
        </p:sp>
        <p:sp>
          <p:nvSpPr>
            <p:cNvPr id="27" name="文本框 44"/>
            <p:cNvSpPr txBox="1"/>
            <p:nvPr/>
          </p:nvSpPr>
          <p:spPr>
            <a:xfrm>
              <a:off x="5005424" y="1137767"/>
              <a:ext cx="1914639" cy="40164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81" name="矩形 80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  <p:grpSp>
        <p:nvGrpSpPr>
          <p:cNvPr id="83" name="组合 82"/>
          <p:cNvGrpSpPr/>
          <p:nvPr/>
        </p:nvGrpSpPr>
        <p:grpSpPr>
          <a:xfrm>
            <a:off x="4672578" y="3806338"/>
            <a:ext cx="3497034" cy="492443"/>
            <a:chOff x="4694924" y="1123676"/>
            <a:chExt cx="2225139" cy="492443"/>
          </a:xfrm>
        </p:grpSpPr>
        <p:sp>
          <p:nvSpPr>
            <p:cNvPr id="84" name="TextBox 6"/>
            <p:cNvSpPr txBox="1"/>
            <p:nvPr/>
          </p:nvSpPr>
          <p:spPr>
            <a:xfrm>
              <a:off x="4694924" y="1123676"/>
              <a:ext cx="336319" cy="492443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>
              <a:spAutoFit/>
            </a:bodyPr>
            <a:lstStyle/>
            <a:p>
              <a:pPr algn="l"/>
              <a:r>
                <a:rPr lang="en-US" altLang="zh-CN" sz="3200" dirty="0" smtClean="0">
                  <a:solidFill>
                    <a:srgbClr val="035388"/>
                  </a:solidFill>
                  <a:latin typeface="+mn-ea"/>
                  <a:cs typeface="阿里巴巴普惠体 H" panose="00020600040101010101" pitchFamily="18" charset="-122"/>
                  <a:sym typeface="+mn-lt"/>
                </a:rPr>
                <a:t>02</a:t>
              </a:r>
              <a:endParaRPr lang="zh-CN" altLang="en-US" sz="3200" dirty="0">
                <a:solidFill>
                  <a:srgbClr val="035388"/>
                </a:solidFill>
                <a:latin typeface="+mn-ea"/>
                <a:cs typeface="阿里巴巴普惠体 H" panose="00020600040101010101" pitchFamily="18" charset="-122"/>
                <a:sym typeface="+mn-lt"/>
              </a:endParaRPr>
            </a:p>
          </p:txBody>
        </p:sp>
        <p:sp>
          <p:nvSpPr>
            <p:cNvPr id="85" name="文本框 44"/>
            <p:cNvSpPr txBox="1"/>
            <p:nvPr/>
          </p:nvSpPr>
          <p:spPr>
            <a:xfrm>
              <a:off x="5005424" y="1137767"/>
              <a:ext cx="1914639" cy="40164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点击输入简要文本内容，文字内容需概况精炼的说明该分项内容</a:t>
              </a:r>
              <a:r>
                <a:rPr lang="en-US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……</a:t>
              </a:r>
              <a:endPara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72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>
            <a:spLocks/>
          </p:cNvSpPr>
          <p:nvPr/>
        </p:nvSpPr>
        <p:spPr bwMode="auto">
          <a:xfrm>
            <a:off x="6120805" y="1491630"/>
            <a:ext cx="1864573" cy="1135171"/>
          </a:xfrm>
          <a:custGeom>
            <a:avLst/>
            <a:gdLst>
              <a:gd name="T0" fmla="*/ 675 w 675"/>
              <a:gd name="T1" fmla="*/ 90 h 411"/>
              <a:gd name="T2" fmla="*/ 505 w 675"/>
              <a:gd name="T3" fmla="*/ 45 h 411"/>
              <a:gd name="T4" fmla="*/ 338 w 675"/>
              <a:gd name="T5" fmla="*/ 0 h 411"/>
              <a:gd name="T6" fmla="*/ 170 w 675"/>
              <a:gd name="T7" fmla="*/ 45 h 411"/>
              <a:gd name="T8" fmla="*/ 0 w 675"/>
              <a:gd name="T9" fmla="*/ 90 h 411"/>
              <a:gd name="T10" fmla="*/ 0 w 675"/>
              <a:gd name="T11" fmla="*/ 90 h 411"/>
              <a:gd name="T12" fmla="*/ 0 w 675"/>
              <a:gd name="T13" fmla="*/ 411 h 411"/>
              <a:gd name="T14" fmla="*/ 675 w 675"/>
              <a:gd name="T15" fmla="*/ 411 h 411"/>
              <a:gd name="T16" fmla="*/ 675 w 675"/>
              <a:gd name="T17" fmla="*/ 90 h 411"/>
              <a:gd name="T18" fmla="*/ 675 w 675"/>
              <a:gd name="T19" fmla="*/ 90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75" h="411">
                <a:moveTo>
                  <a:pt x="675" y="90"/>
                </a:moveTo>
                <a:lnTo>
                  <a:pt x="505" y="45"/>
                </a:lnTo>
                <a:lnTo>
                  <a:pt x="338" y="0"/>
                </a:lnTo>
                <a:lnTo>
                  <a:pt x="170" y="45"/>
                </a:lnTo>
                <a:lnTo>
                  <a:pt x="0" y="90"/>
                </a:lnTo>
                <a:lnTo>
                  <a:pt x="0" y="90"/>
                </a:lnTo>
                <a:lnTo>
                  <a:pt x="0" y="411"/>
                </a:lnTo>
                <a:lnTo>
                  <a:pt x="675" y="411"/>
                </a:lnTo>
                <a:lnTo>
                  <a:pt x="675" y="90"/>
                </a:lnTo>
                <a:lnTo>
                  <a:pt x="675" y="90"/>
                </a:ln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6200000" scaled="0"/>
          </a:gradFill>
          <a:ln>
            <a:noFill/>
          </a:ln>
          <a:effectLst/>
        </p:spPr>
        <p:txBody>
          <a:bodyPr vert="horz" wrap="square" lIns="68580" tIns="567000" rIns="68580" bIns="34290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ts val="1125"/>
              </a:lnSpc>
            </a:pPr>
            <a:r>
              <a:rPr lang="en-US" altLang="zh-CN" sz="4100" dirty="0" smtClean="0">
                <a:solidFill>
                  <a:schemeClr val="bg1"/>
                </a:solidFill>
                <a:cs typeface="+mn-ea"/>
                <a:sym typeface="+mn-lt"/>
              </a:rPr>
              <a:t>68</a:t>
            </a:r>
            <a:r>
              <a:rPr lang="en-US" altLang="zh-CN" sz="1800" dirty="0" smtClean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en-US" altLang="zh-CN" sz="18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1125"/>
              </a:lnSpc>
            </a:pPr>
            <a:r>
              <a:rPr lang="zh-CN" altLang="en-US" sz="900" dirty="0" smtClean="0">
                <a:solidFill>
                  <a:schemeClr val="bg1"/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900" dirty="0" smtClean="0">
                <a:solidFill>
                  <a:schemeClr val="bg1"/>
                </a:solidFill>
                <a:cs typeface="+mn-ea"/>
                <a:sym typeface="+mn-lt"/>
              </a:rPr>
              <a:t>……</a:t>
            </a:r>
            <a:endParaRPr lang="zh-CN" altLang="en-US" sz="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Freeform 7"/>
          <p:cNvSpPr>
            <a:spLocks/>
          </p:cNvSpPr>
          <p:nvPr/>
        </p:nvSpPr>
        <p:spPr bwMode="auto">
          <a:xfrm>
            <a:off x="6120805" y="2784233"/>
            <a:ext cx="1864573" cy="698779"/>
          </a:xfrm>
          <a:custGeom>
            <a:avLst/>
            <a:gdLst>
              <a:gd name="T0" fmla="*/ 0 w 675"/>
              <a:gd name="T1" fmla="*/ 0 h 253"/>
              <a:gd name="T2" fmla="*/ 0 w 675"/>
              <a:gd name="T3" fmla="*/ 163 h 253"/>
              <a:gd name="T4" fmla="*/ 0 w 675"/>
              <a:gd name="T5" fmla="*/ 163 h 253"/>
              <a:gd name="T6" fmla="*/ 170 w 675"/>
              <a:gd name="T7" fmla="*/ 208 h 253"/>
              <a:gd name="T8" fmla="*/ 338 w 675"/>
              <a:gd name="T9" fmla="*/ 253 h 253"/>
              <a:gd name="T10" fmla="*/ 505 w 675"/>
              <a:gd name="T11" fmla="*/ 208 h 253"/>
              <a:gd name="T12" fmla="*/ 675 w 675"/>
              <a:gd name="T13" fmla="*/ 163 h 253"/>
              <a:gd name="T14" fmla="*/ 675 w 675"/>
              <a:gd name="T15" fmla="*/ 163 h 253"/>
              <a:gd name="T16" fmla="*/ 675 w 675"/>
              <a:gd name="T17" fmla="*/ 0 h 253"/>
              <a:gd name="T18" fmla="*/ 0 w 675"/>
              <a:gd name="T19" fmla="*/ 0 h 2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75" h="253">
                <a:moveTo>
                  <a:pt x="0" y="0"/>
                </a:moveTo>
                <a:lnTo>
                  <a:pt x="0" y="163"/>
                </a:lnTo>
                <a:lnTo>
                  <a:pt x="0" y="163"/>
                </a:lnTo>
                <a:lnTo>
                  <a:pt x="170" y="208"/>
                </a:lnTo>
                <a:lnTo>
                  <a:pt x="338" y="253"/>
                </a:lnTo>
                <a:lnTo>
                  <a:pt x="505" y="208"/>
                </a:lnTo>
                <a:lnTo>
                  <a:pt x="675" y="163"/>
                </a:lnTo>
                <a:lnTo>
                  <a:pt x="675" y="163"/>
                </a:lnTo>
                <a:lnTo>
                  <a:pt x="675" y="0"/>
                </a:lnTo>
                <a:lnTo>
                  <a:pt x="0" y="0"/>
                </a:lnTo>
                <a:close/>
              </a:path>
            </a:pathLst>
          </a:custGeom>
          <a:solidFill>
            <a:srgbClr val="035388"/>
          </a:solidFill>
          <a:ln>
            <a:noFill/>
          </a:ln>
          <a:effectLst/>
        </p:spPr>
        <p:txBody>
          <a:bodyPr vert="horz" wrap="square" lIns="68580" tIns="459000" rIns="68580" bIns="34290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ts val="1125"/>
              </a:lnSpc>
            </a:pPr>
            <a:r>
              <a:rPr lang="en-US" altLang="zh-CN" sz="4100" dirty="0" smtClean="0">
                <a:solidFill>
                  <a:schemeClr val="bg1"/>
                </a:solidFill>
                <a:cs typeface="+mn-ea"/>
                <a:sym typeface="+mn-lt"/>
              </a:rPr>
              <a:t>32</a:t>
            </a:r>
            <a:r>
              <a:rPr lang="en-US" altLang="zh-CN" sz="1800" dirty="0" smtClean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en-US" altLang="zh-CN" sz="18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4" name="直接连接符 3"/>
          <p:cNvCxnSpPr>
            <a:stCxn id="2" idx="6"/>
          </p:cNvCxnSpPr>
          <p:nvPr/>
        </p:nvCxnSpPr>
        <p:spPr>
          <a:xfrm flipH="1">
            <a:off x="1259632" y="2626801"/>
            <a:ext cx="4861173" cy="0"/>
          </a:xfrm>
          <a:prstGeom prst="line">
            <a:avLst/>
          </a:prstGeom>
          <a:ln>
            <a:solidFill>
              <a:srgbClr val="1314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>
            <a:stCxn id="3" idx="0"/>
          </p:cNvCxnSpPr>
          <p:nvPr/>
        </p:nvCxnSpPr>
        <p:spPr>
          <a:xfrm flipH="1">
            <a:off x="1259632" y="2784233"/>
            <a:ext cx="4861173" cy="0"/>
          </a:xfrm>
          <a:prstGeom prst="line">
            <a:avLst/>
          </a:prstGeom>
          <a:ln>
            <a:solidFill>
              <a:srgbClr val="1314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 flipH="1">
            <a:off x="1259632" y="1510934"/>
            <a:ext cx="2090452" cy="29764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r>
              <a:rPr lang="zh-CN" altLang="en-US" sz="1800" dirty="0">
                <a:solidFill>
                  <a:srgbClr val="035388"/>
                </a:solidFill>
                <a:latin typeface="+mn-lt"/>
                <a:ea typeface="+mn-ea"/>
                <a:cs typeface="+mn-ea"/>
                <a:sym typeface="+mn-lt"/>
              </a:rPr>
              <a:t>点击添加标题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59632" y="1818626"/>
            <a:ext cx="4483082" cy="28931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11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 flipH="1">
            <a:off x="1259632" y="2944656"/>
            <a:ext cx="2090452" cy="29764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r>
              <a:rPr lang="zh-CN" altLang="en-US" sz="1800" dirty="0">
                <a:solidFill>
                  <a:srgbClr val="035388"/>
                </a:solidFill>
                <a:latin typeface="+mn-lt"/>
                <a:ea typeface="+mn-ea"/>
                <a:cs typeface="+mn-ea"/>
                <a:sym typeface="+mn-lt"/>
              </a:rPr>
              <a:t>点击添加标题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59632" y="3252348"/>
            <a:ext cx="4483082" cy="28931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11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3400470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6" grpId="0"/>
      <p:bldP spid="7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下箭头 10"/>
          <p:cNvSpPr>
            <a:spLocks noChangeArrowheads="1"/>
          </p:cNvSpPr>
          <p:nvPr/>
        </p:nvSpPr>
        <p:spPr bwMode="auto">
          <a:xfrm>
            <a:off x="3501643" y="2633667"/>
            <a:ext cx="2155825" cy="1977529"/>
          </a:xfrm>
          <a:prstGeom prst="downArrow">
            <a:avLst>
              <a:gd name="adj1" fmla="val 50000"/>
              <a:gd name="adj2" fmla="val 49992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" name="下箭头 11"/>
          <p:cNvSpPr>
            <a:spLocks noChangeArrowheads="1"/>
          </p:cNvSpPr>
          <p:nvPr/>
        </p:nvSpPr>
        <p:spPr bwMode="auto">
          <a:xfrm flipH="1" flipV="1">
            <a:off x="3503230" y="722764"/>
            <a:ext cx="2155825" cy="1901528"/>
          </a:xfrm>
          <a:prstGeom prst="downArrow">
            <a:avLst>
              <a:gd name="adj1" fmla="val 50000"/>
              <a:gd name="adj2" fmla="val 50004"/>
            </a:avLst>
          </a:pr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3000000" scaled="0"/>
          </a:gra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Freeform 14"/>
          <p:cNvSpPr>
            <a:spLocks noEditPoints="1" noChangeArrowheads="1"/>
          </p:cNvSpPr>
          <p:nvPr/>
        </p:nvSpPr>
        <p:spPr bwMode="auto">
          <a:xfrm>
            <a:off x="4320791" y="2100714"/>
            <a:ext cx="501650" cy="446087"/>
          </a:xfrm>
          <a:custGeom>
            <a:avLst/>
            <a:gdLst>
              <a:gd name="T0" fmla="*/ 326037 w 300"/>
              <a:gd name="T1" fmla="*/ 363437 h 266"/>
              <a:gd name="T2" fmla="*/ 327709 w 300"/>
              <a:gd name="T3" fmla="*/ 380186 h 266"/>
              <a:gd name="T4" fmla="*/ 249126 w 300"/>
              <a:gd name="T5" fmla="*/ 445504 h 266"/>
              <a:gd name="T6" fmla="*/ 13376 w 300"/>
              <a:gd name="T7" fmla="*/ 194280 h 266"/>
              <a:gd name="T8" fmla="*/ 0 w 300"/>
              <a:gd name="T9" fmla="*/ 130637 h 266"/>
              <a:gd name="T10" fmla="*/ 130415 w 300"/>
              <a:gd name="T11" fmla="*/ 0 h 266"/>
              <a:gd name="T12" fmla="*/ 250797 w 300"/>
              <a:gd name="T13" fmla="*/ 80392 h 266"/>
              <a:gd name="T14" fmla="*/ 371180 w 300"/>
              <a:gd name="T15" fmla="*/ 0 h 266"/>
              <a:gd name="T16" fmla="*/ 501595 w 300"/>
              <a:gd name="T17" fmla="*/ 130637 h 266"/>
              <a:gd name="T18" fmla="*/ 488219 w 300"/>
              <a:gd name="T19" fmla="*/ 194280 h 266"/>
              <a:gd name="T20" fmla="*/ 438060 w 300"/>
              <a:gd name="T21" fmla="*/ 271322 h 266"/>
              <a:gd name="T22" fmla="*/ 419668 w 300"/>
              <a:gd name="T23" fmla="*/ 269647 h 266"/>
              <a:gd name="T24" fmla="*/ 326037 w 300"/>
              <a:gd name="T25" fmla="*/ 363437 h 266"/>
              <a:gd name="T26" fmla="*/ 429700 w 300"/>
              <a:gd name="T27" fmla="*/ 353388 h 266"/>
              <a:gd name="T28" fmla="*/ 459795 w 300"/>
              <a:gd name="T29" fmla="*/ 353388 h 266"/>
              <a:gd name="T30" fmla="*/ 459795 w 300"/>
              <a:gd name="T31" fmla="*/ 373486 h 266"/>
              <a:gd name="T32" fmla="*/ 429700 w 300"/>
              <a:gd name="T33" fmla="*/ 373486 h 266"/>
              <a:gd name="T34" fmla="*/ 429700 w 300"/>
              <a:gd name="T35" fmla="*/ 403633 h 266"/>
              <a:gd name="T36" fmla="*/ 409636 w 300"/>
              <a:gd name="T37" fmla="*/ 403633 h 266"/>
              <a:gd name="T38" fmla="*/ 409636 w 300"/>
              <a:gd name="T39" fmla="*/ 373486 h 266"/>
              <a:gd name="T40" fmla="*/ 379540 w 300"/>
              <a:gd name="T41" fmla="*/ 373486 h 266"/>
              <a:gd name="T42" fmla="*/ 379540 w 300"/>
              <a:gd name="T43" fmla="*/ 353388 h 266"/>
              <a:gd name="T44" fmla="*/ 409636 w 300"/>
              <a:gd name="T45" fmla="*/ 353388 h 266"/>
              <a:gd name="T46" fmla="*/ 409636 w 300"/>
              <a:gd name="T47" fmla="*/ 323242 h 266"/>
              <a:gd name="T48" fmla="*/ 429700 w 300"/>
              <a:gd name="T49" fmla="*/ 323242 h 266"/>
              <a:gd name="T50" fmla="*/ 429700 w 300"/>
              <a:gd name="T51" fmla="*/ 353388 h 266"/>
              <a:gd name="T52" fmla="*/ 419668 w 300"/>
              <a:gd name="T53" fmla="*/ 432105 h 266"/>
              <a:gd name="T54" fmla="*/ 351116 w 300"/>
              <a:gd name="T55" fmla="*/ 363437 h 266"/>
              <a:gd name="T56" fmla="*/ 419668 w 300"/>
              <a:gd name="T57" fmla="*/ 294770 h 266"/>
              <a:gd name="T58" fmla="*/ 489891 w 300"/>
              <a:gd name="T59" fmla="*/ 363437 h 266"/>
              <a:gd name="T60" fmla="*/ 419668 w 300"/>
              <a:gd name="T61" fmla="*/ 432105 h 266"/>
              <a:gd name="T62" fmla="*/ 419668 w 300"/>
              <a:gd name="T63" fmla="*/ 281371 h 266"/>
              <a:gd name="T64" fmla="*/ 339413 w 300"/>
              <a:gd name="T65" fmla="*/ 363437 h 266"/>
              <a:gd name="T66" fmla="*/ 419668 w 300"/>
              <a:gd name="T67" fmla="*/ 445504 h 266"/>
              <a:gd name="T68" fmla="*/ 501595 w 300"/>
              <a:gd name="T69" fmla="*/ 363437 h 266"/>
              <a:gd name="T70" fmla="*/ 419668 w 300"/>
              <a:gd name="T71" fmla="*/ 281371 h 26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w 300"/>
              <a:gd name="T109" fmla="*/ 0 h 266"/>
              <a:gd name="T110" fmla="*/ 300 w 300"/>
              <a:gd name="T111" fmla="*/ 266 h 26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T108" t="T109" r="T110" b="T111"/>
            <a:pathLst>
              <a:path w="300" h="266">
                <a:moveTo>
                  <a:pt x="195" y="217"/>
                </a:moveTo>
                <a:cubicBezTo>
                  <a:pt x="195" y="221"/>
                  <a:pt x="195" y="224"/>
                  <a:pt x="196" y="227"/>
                </a:cubicBezTo>
                <a:cubicBezTo>
                  <a:pt x="170" y="250"/>
                  <a:pt x="149" y="266"/>
                  <a:pt x="149" y="266"/>
                </a:cubicBezTo>
                <a:cubicBezTo>
                  <a:pt x="149" y="266"/>
                  <a:pt x="32" y="176"/>
                  <a:pt x="8" y="116"/>
                </a:cubicBezTo>
                <a:cubicBezTo>
                  <a:pt x="4" y="106"/>
                  <a:pt x="0" y="90"/>
                  <a:pt x="0" y="78"/>
                </a:cubicBezTo>
                <a:cubicBezTo>
                  <a:pt x="0" y="35"/>
                  <a:pt x="35" y="0"/>
                  <a:pt x="78" y="0"/>
                </a:cubicBezTo>
                <a:cubicBezTo>
                  <a:pt x="110" y="0"/>
                  <a:pt x="138" y="20"/>
                  <a:pt x="150" y="48"/>
                </a:cubicBezTo>
                <a:cubicBezTo>
                  <a:pt x="162" y="20"/>
                  <a:pt x="190" y="0"/>
                  <a:pt x="222" y="0"/>
                </a:cubicBezTo>
                <a:cubicBezTo>
                  <a:pt x="265" y="0"/>
                  <a:pt x="300" y="35"/>
                  <a:pt x="300" y="78"/>
                </a:cubicBezTo>
                <a:cubicBezTo>
                  <a:pt x="300" y="91"/>
                  <a:pt x="296" y="106"/>
                  <a:pt x="292" y="116"/>
                </a:cubicBezTo>
                <a:cubicBezTo>
                  <a:pt x="287" y="130"/>
                  <a:pt x="275" y="146"/>
                  <a:pt x="262" y="162"/>
                </a:cubicBezTo>
                <a:cubicBezTo>
                  <a:pt x="258" y="161"/>
                  <a:pt x="255" y="161"/>
                  <a:pt x="251" y="161"/>
                </a:cubicBezTo>
                <a:cubicBezTo>
                  <a:pt x="220" y="161"/>
                  <a:pt x="195" y="186"/>
                  <a:pt x="195" y="217"/>
                </a:cubicBezTo>
                <a:close/>
                <a:moveTo>
                  <a:pt x="257" y="211"/>
                </a:moveTo>
                <a:cubicBezTo>
                  <a:pt x="275" y="211"/>
                  <a:pt x="275" y="211"/>
                  <a:pt x="275" y="211"/>
                </a:cubicBezTo>
                <a:cubicBezTo>
                  <a:pt x="275" y="223"/>
                  <a:pt x="275" y="223"/>
                  <a:pt x="275" y="223"/>
                </a:cubicBezTo>
                <a:cubicBezTo>
                  <a:pt x="257" y="223"/>
                  <a:pt x="257" y="223"/>
                  <a:pt x="257" y="223"/>
                </a:cubicBezTo>
                <a:cubicBezTo>
                  <a:pt x="257" y="241"/>
                  <a:pt x="257" y="241"/>
                  <a:pt x="257" y="241"/>
                </a:cubicBezTo>
                <a:cubicBezTo>
                  <a:pt x="245" y="241"/>
                  <a:pt x="245" y="241"/>
                  <a:pt x="245" y="241"/>
                </a:cubicBezTo>
                <a:cubicBezTo>
                  <a:pt x="245" y="223"/>
                  <a:pt x="245" y="223"/>
                  <a:pt x="245" y="223"/>
                </a:cubicBezTo>
                <a:cubicBezTo>
                  <a:pt x="227" y="223"/>
                  <a:pt x="227" y="223"/>
                  <a:pt x="227" y="223"/>
                </a:cubicBezTo>
                <a:cubicBezTo>
                  <a:pt x="227" y="211"/>
                  <a:pt x="227" y="211"/>
                  <a:pt x="227" y="211"/>
                </a:cubicBezTo>
                <a:cubicBezTo>
                  <a:pt x="245" y="211"/>
                  <a:pt x="245" y="211"/>
                  <a:pt x="245" y="211"/>
                </a:cubicBezTo>
                <a:cubicBezTo>
                  <a:pt x="245" y="193"/>
                  <a:pt x="245" y="193"/>
                  <a:pt x="245" y="193"/>
                </a:cubicBezTo>
                <a:cubicBezTo>
                  <a:pt x="257" y="193"/>
                  <a:pt x="257" y="193"/>
                  <a:pt x="257" y="193"/>
                </a:cubicBezTo>
                <a:lnTo>
                  <a:pt x="257" y="211"/>
                </a:lnTo>
                <a:close/>
                <a:moveTo>
                  <a:pt x="251" y="258"/>
                </a:moveTo>
                <a:cubicBezTo>
                  <a:pt x="229" y="258"/>
                  <a:pt x="210" y="240"/>
                  <a:pt x="210" y="217"/>
                </a:cubicBezTo>
                <a:cubicBezTo>
                  <a:pt x="210" y="194"/>
                  <a:pt x="229" y="176"/>
                  <a:pt x="251" y="176"/>
                </a:cubicBezTo>
                <a:cubicBezTo>
                  <a:pt x="274" y="176"/>
                  <a:pt x="293" y="194"/>
                  <a:pt x="293" y="217"/>
                </a:cubicBezTo>
                <a:cubicBezTo>
                  <a:pt x="293" y="240"/>
                  <a:pt x="274" y="258"/>
                  <a:pt x="251" y="258"/>
                </a:cubicBezTo>
                <a:close/>
                <a:moveTo>
                  <a:pt x="251" y="168"/>
                </a:moveTo>
                <a:cubicBezTo>
                  <a:pt x="224" y="168"/>
                  <a:pt x="203" y="190"/>
                  <a:pt x="203" y="217"/>
                </a:cubicBezTo>
                <a:cubicBezTo>
                  <a:pt x="203" y="244"/>
                  <a:pt x="224" y="266"/>
                  <a:pt x="251" y="266"/>
                </a:cubicBezTo>
                <a:cubicBezTo>
                  <a:pt x="278" y="266"/>
                  <a:pt x="300" y="244"/>
                  <a:pt x="300" y="217"/>
                </a:cubicBezTo>
                <a:cubicBezTo>
                  <a:pt x="300" y="190"/>
                  <a:pt x="278" y="168"/>
                  <a:pt x="251" y="1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83943" tIns="41972" rIns="83943" bIns="41972"/>
          <a:lstStyle/>
          <a:p>
            <a:endParaRPr lang="zh-CN" altLang="zh-CN">
              <a:solidFill>
                <a:srgbClr val="000000"/>
              </a:solidFill>
              <a:cs typeface="+mn-ea"/>
              <a:sym typeface="+mn-lt"/>
            </a:endParaRPr>
          </a:p>
        </p:txBody>
      </p:sp>
      <p:pic>
        <p:nvPicPr>
          <p:cNvPr id="5" name="Picture 3" descr="C:\Users\Jonahs\Dropbox\Projects SCOTT\MEET Windows Azure\source\Background\tile-icon-bigdat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3466" y="2730159"/>
            <a:ext cx="876300" cy="87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4"/>
          <p:cNvSpPr>
            <a:spLocks noChangeArrowheads="1"/>
          </p:cNvSpPr>
          <p:nvPr/>
        </p:nvSpPr>
        <p:spPr bwMode="auto">
          <a:xfrm>
            <a:off x="4296981" y="841827"/>
            <a:ext cx="71278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cs typeface="+mn-ea"/>
                <a:sym typeface="+mn-lt"/>
              </a:rPr>
              <a:t>    01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TextBox 15"/>
          <p:cNvSpPr>
            <a:spLocks noChangeArrowheads="1"/>
          </p:cNvSpPr>
          <p:nvPr/>
        </p:nvSpPr>
        <p:spPr bwMode="auto">
          <a:xfrm>
            <a:off x="4296981" y="3830298"/>
            <a:ext cx="71278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TextBox 16"/>
          <p:cNvSpPr>
            <a:spLocks noChangeArrowheads="1"/>
          </p:cNvSpPr>
          <p:nvPr/>
        </p:nvSpPr>
        <p:spPr bwMode="auto">
          <a:xfrm>
            <a:off x="682051" y="2357518"/>
            <a:ext cx="282416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rgbClr val="3F3F3F"/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1200" dirty="0" smtClean="0">
                <a:solidFill>
                  <a:srgbClr val="3F3F3F"/>
                </a:solidFill>
                <a:cs typeface="+mn-ea"/>
                <a:sym typeface="+mn-lt"/>
              </a:rPr>
              <a:t>……</a:t>
            </a:r>
            <a:endParaRPr lang="zh-CN" altLang="en-US" sz="1200" dirty="0">
              <a:solidFill>
                <a:srgbClr val="3F3F3F"/>
              </a:solidFill>
              <a:cs typeface="+mn-ea"/>
              <a:sym typeface="+mn-lt"/>
            </a:endParaRPr>
          </a:p>
        </p:txBody>
      </p:sp>
      <p:sp>
        <p:nvSpPr>
          <p:cNvPr id="9" name="矩形 17"/>
          <p:cNvSpPr>
            <a:spLocks noChangeArrowheads="1"/>
          </p:cNvSpPr>
          <p:nvPr/>
        </p:nvSpPr>
        <p:spPr bwMode="auto">
          <a:xfrm>
            <a:off x="1399643" y="2016530"/>
            <a:ext cx="202088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zh-CN" altLang="en-US" b="1" dirty="0">
                <a:solidFill>
                  <a:srgbClr val="035388"/>
                </a:solidFill>
                <a:cs typeface="+mn-ea"/>
                <a:sym typeface="+mn-lt"/>
              </a:rPr>
              <a:t>单击此处添加标题文本</a:t>
            </a:r>
          </a:p>
        </p:txBody>
      </p:sp>
      <p:sp>
        <p:nvSpPr>
          <p:cNvPr id="10" name="TextBox 18"/>
          <p:cNvSpPr>
            <a:spLocks noChangeArrowheads="1"/>
          </p:cNvSpPr>
          <p:nvPr/>
        </p:nvSpPr>
        <p:spPr bwMode="auto">
          <a:xfrm>
            <a:off x="5496582" y="2417346"/>
            <a:ext cx="28241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rgbClr val="3F3F3F"/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1200" dirty="0" smtClean="0">
                <a:solidFill>
                  <a:srgbClr val="3F3F3F"/>
                </a:solidFill>
                <a:cs typeface="+mn-ea"/>
                <a:sym typeface="+mn-lt"/>
              </a:rPr>
              <a:t>……</a:t>
            </a:r>
            <a:endParaRPr lang="zh-CN" altLang="en-US" sz="1200" dirty="0">
              <a:solidFill>
                <a:srgbClr val="3F3F3F"/>
              </a:solidFill>
              <a:cs typeface="+mn-ea"/>
              <a:sym typeface="+mn-lt"/>
            </a:endParaRPr>
          </a:p>
        </p:txBody>
      </p:sp>
      <p:sp>
        <p:nvSpPr>
          <p:cNvPr id="11" name="矩形 19"/>
          <p:cNvSpPr>
            <a:spLocks noChangeArrowheads="1"/>
          </p:cNvSpPr>
          <p:nvPr/>
        </p:nvSpPr>
        <p:spPr bwMode="auto">
          <a:xfrm>
            <a:off x="5514044" y="2056983"/>
            <a:ext cx="20193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b="1" dirty="0">
                <a:solidFill>
                  <a:srgbClr val="035388"/>
                </a:solidFill>
                <a:cs typeface="+mn-ea"/>
                <a:sym typeface="+mn-lt"/>
              </a:rPr>
              <a:t>单击此处添加标题文本</a:t>
            </a:r>
          </a:p>
        </p:txBody>
      </p:sp>
      <p:sp>
        <p:nvSpPr>
          <p:cNvPr id="43" name="矩形 42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1679417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 autoUpdateAnimBg="0"/>
      <p:bldP spid="3" grpId="0" bldLvl="0" animBg="1" autoUpdateAnimBg="0"/>
      <p:bldP spid="4" grpId="0" bldLvl="0" animBg="1" autoUpdateAnimBg="0"/>
      <p:bldP spid="6" grpId="0" bldLvl="0" autoUpdateAnimBg="0"/>
      <p:bldP spid="7" grpId="0" bldLvl="0" autoUpdateAnimBg="0"/>
      <p:bldP spid="8" grpId="0" bldLvl="0" autoUpdateAnimBg="0"/>
      <p:bldP spid="9" grpId="0" bldLvl="0" autoUpdateAnimBg="0"/>
      <p:bldP spid="10" grpId="0" bldLvl="0" autoUpdateAnimBg="0"/>
      <p:bldP spid="11" grpId="0" bldLvl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1"/>
          <p:cNvSpPr>
            <a:spLocks/>
          </p:cNvSpPr>
          <p:nvPr/>
        </p:nvSpPr>
        <p:spPr bwMode="auto">
          <a:xfrm>
            <a:off x="3887000" y="1671503"/>
            <a:ext cx="1456436" cy="1500317"/>
          </a:xfrm>
          <a:custGeom>
            <a:avLst/>
            <a:gdLst>
              <a:gd name="T0" fmla="*/ 276 w 322"/>
              <a:gd name="T1" fmla="*/ 284 h 332"/>
              <a:gd name="T2" fmla="*/ 162 w 322"/>
              <a:gd name="T3" fmla="*/ 332 h 332"/>
              <a:gd name="T4" fmla="*/ 0 w 322"/>
              <a:gd name="T5" fmla="*/ 170 h 332"/>
              <a:gd name="T6" fmla="*/ 47 w 322"/>
              <a:gd name="T7" fmla="*/ 51 h 332"/>
              <a:gd name="T8" fmla="*/ 162 w 322"/>
              <a:gd name="T9" fmla="*/ 0 h 332"/>
              <a:gd name="T10" fmla="*/ 322 w 322"/>
              <a:gd name="T11" fmla="*/ 0 h 332"/>
              <a:gd name="T12" fmla="*/ 322 w 322"/>
              <a:gd name="T13" fmla="*/ 170 h 332"/>
              <a:gd name="T14" fmla="*/ 276 w 322"/>
              <a:gd name="T15" fmla="*/ 284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2" h="332">
                <a:moveTo>
                  <a:pt x="276" y="284"/>
                </a:moveTo>
                <a:cubicBezTo>
                  <a:pt x="246" y="314"/>
                  <a:pt x="206" y="332"/>
                  <a:pt x="162" y="332"/>
                </a:cubicBezTo>
                <a:cubicBezTo>
                  <a:pt x="72" y="332"/>
                  <a:pt x="0" y="259"/>
                  <a:pt x="0" y="170"/>
                </a:cubicBezTo>
                <a:cubicBezTo>
                  <a:pt x="0" y="125"/>
                  <a:pt x="18" y="81"/>
                  <a:pt x="47" y="51"/>
                </a:cubicBezTo>
                <a:cubicBezTo>
                  <a:pt x="77" y="22"/>
                  <a:pt x="117" y="0"/>
                  <a:pt x="162" y="0"/>
                </a:cubicBezTo>
                <a:cubicBezTo>
                  <a:pt x="322" y="0"/>
                  <a:pt x="322" y="0"/>
                  <a:pt x="322" y="0"/>
                </a:cubicBezTo>
                <a:cubicBezTo>
                  <a:pt x="322" y="170"/>
                  <a:pt x="322" y="170"/>
                  <a:pt x="322" y="170"/>
                </a:cubicBezTo>
                <a:cubicBezTo>
                  <a:pt x="322" y="214"/>
                  <a:pt x="305" y="255"/>
                  <a:pt x="276" y="284"/>
                </a:cubicBez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  <a:effectLst/>
          <a:extLst/>
        </p:spPr>
        <p:txBody>
          <a:bodyPr vert="horz" wrap="square" lIns="68580" tIns="486000" rIns="68580" bIns="3429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5400">
                <a:solidFill>
                  <a:schemeClr val="bg1"/>
                </a:solidFill>
                <a:cs typeface="+mn-ea"/>
                <a:sym typeface="+mn-lt"/>
              </a:rPr>
              <a:t>43</a:t>
            </a:r>
            <a:r>
              <a:rPr lang="en-US" altLang="zh-CN" sz="300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Freeform 6"/>
          <p:cNvSpPr>
            <a:spLocks/>
          </p:cNvSpPr>
          <p:nvPr/>
        </p:nvSpPr>
        <p:spPr bwMode="auto">
          <a:xfrm>
            <a:off x="1661071" y="1671503"/>
            <a:ext cx="1456436" cy="1500317"/>
          </a:xfrm>
          <a:custGeom>
            <a:avLst/>
            <a:gdLst>
              <a:gd name="T0" fmla="*/ 276 w 322"/>
              <a:gd name="T1" fmla="*/ 284 h 332"/>
              <a:gd name="T2" fmla="*/ 161 w 322"/>
              <a:gd name="T3" fmla="*/ 332 h 332"/>
              <a:gd name="T4" fmla="*/ 0 w 322"/>
              <a:gd name="T5" fmla="*/ 170 h 332"/>
              <a:gd name="T6" fmla="*/ 47 w 322"/>
              <a:gd name="T7" fmla="*/ 51 h 332"/>
              <a:gd name="T8" fmla="*/ 162 w 322"/>
              <a:gd name="T9" fmla="*/ 0 h 332"/>
              <a:gd name="T10" fmla="*/ 322 w 322"/>
              <a:gd name="T11" fmla="*/ 0 h 332"/>
              <a:gd name="T12" fmla="*/ 322 w 322"/>
              <a:gd name="T13" fmla="*/ 170 h 332"/>
              <a:gd name="T14" fmla="*/ 276 w 322"/>
              <a:gd name="T15" fmla="*/ 284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2" h="332">
                <a:moveTo>
                  <a:pt x="276" y="284"/>
                </a:moveTo>
                <a:cubicBezTo>
                  <a:pt x="246" y="314"/>
                  <a:pt x="206" y="332"/>
                  <a:pt x="161" y="332"/>
                </a:cubicBezTo>
                <a:cubicBezTo>
                  <a:pt x="72" y="332"/>
                  <a:pt x="0" y="259"/>
                  <a:pt x="0" y="170"/>
                </a:cubicBezTo>
                <a:cubicBezTo>
                  <a:pt x="0" y="125"/>
                  <a:pt x="18" y="81"/>
                  <a:pt x="47" y="51"/>
                </a:cubicBezTo>
                <a:cubicBezTo>
                  <a:pt x="76" y="22"/>
                  <a:pt x="117" y="0"/>
                  <a:pt x="162" y="0"/>
                </a:cubicBezTo>
                <a:cubicBezTo>
                  <a:pt x="322" y="0"/>
                  <a:pt x="322" y="0"/>
                  <a:pt x="322" y="0"/>
                </a:cubicBezTo>
                <a:cubicBezTo>
                  <a:pt x="322" y="170"/>
                  <a:pt x="322" y="170"/>
                  <a:pt x="322" y="170"/>
                </a:cubicBezTo>
                <a:cubicBezTo>
                  <a:pt x="322" y="214"/>
                  <a:pt x="305" y="255"/>
                  <a:pt x="276" y="284"/>
                </a:cubicBez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  <a:effectLst/>
          <a:extLst/>
        </p:spPr>
        <p:txBody>
          <a:bodyPr vert="horz" wrap="square" lIns="68580" tIns="486000" rIns="68580" bIns="3429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5400">
                <a:solidFill>
                  <a:schemeClr val="bg1"/>
                </a:solidFill>
                <a:cs typeface="+mn-ea"/>
                <a:sym typeface="+mn-lt"/>
              </a:rPr>
              <a:t>31</a:t>
            </a:r>
            <a:r>
              <a:rPr lang="en-US" altLang="zh-CN" sz="300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Freeform 16"/>
          <p:cNvSpPr>
            <a:spLocks/>
          </p:cNvSpPr>
          <p:nvPr/>
        </p:nvSpPr>
        <p:spPr bwMode="auto">
          <a:xfrm>
            <a:off x="6112928" y="1671503"/>
            <a:ext cx="1458352" cy="1500317"/>
          </a:xfrm>
          <a:custGeom>
            <a:avLst/>
            <a:gdLst>
              <a:gd name="T0" fmla="*/ 276 w 322"/>
              <a:gd name="T1" fmla="*/ 284 h 332"/>
              <a:gd name="T2" fmla="*/ 162 w 322"/>
              <a:gd name="T3" fmla="*/ 332 h 332"/>
              <a:gd name="T4" fmla="*/ 0 w 322"/>
              <a:gd name="T5" fmla="*/ 170 h 332"/>
              <a:gd name="T6" fmla="*/ 48 w 322"/>
              <a:gd name="T7" fmla="*/ 51 h 332"/>
              <a:gd name="T8" fmla="*/ 162 w 322"/>
              <a:gd name="T9" fmla="*/ 0 h 332"/>
              <a:gd name="T10" fmla="*/ 322 w 322"/>
              <a:gd name="T11" fmla="*/ 0 h 332"/>
              <a:gd name="T12" fmla="*/ 322 w 322"/>
              <a:gd name="T13" fmla="*/ 170 h 332"/>
              <a:gd name="T14" fmla="*/ 276 w 322"/>
              <a:gd name="T15" fmla="*/ 284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2" h="332">
                <a:moveTo>
                  <a:pt x="276" y="284"/>
                </a:moveTo>
                <a:cubicBezTo>
                  <a:pt x="246" y="314"/>
                  <a:pt x="207" y="332"/>
                  <a:pt x="162" y="332"/>
                </a:cubicBezTo>
                <a:cubicBezTo>
                  <a:pt x="72" y="332"/>
                  <a:pt x="0" y="259"/>
                  <a:pt x="0" y="170"/>
                </a:cubicBezTo>
                <a:cubicBezTo>
                  <a:pt x="0" y="125"/>
                  <a:pt x="18" y="81"/>
                  <a:pt x="48" y="51"/>
                </a:cubicBezTo>
                <a:cubicBezTo>
                  <a:pt x="77" y="22"/>
                  <a:pt x="118" y="0"/>
                  <a:pt x="162" y="0"/>
                </a:cubicBezTo>
                <a:cubicBezTo>
                  <a:pt x="322" y="0"/>
                  <a:pt x="322" y="0"/>
                  <a:pt x="322" y="0"/>
                </a:cubicBezTo>
                <a:cubicBezTo>
                  <a:pt x="322" y="170"/>
                  <a:pt x="322" y="170"/>
                  <a:pt x="322" y="170"/>
                </a:cubicBezTo>
                <a:cubicBezTo>
                  <a:pt x="322" y="214"/>
                  <a:pt x="305" y="255"/>
                  <a:pt x="276" y="284"/>
                </a:cubicBez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  <a:effectLst/>
          <a:extLst/>
        </p:spPr>
        <p:txBody>
          <a:bodyPr vert="horz" wrap="square" lIns="68580" tIns="486000" rIns="68580" bIns="3429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5400" dirty="0">
                <a:solidFill>
                  <a:schemeClr val="bg1"/>
                </a:solidFill>
                <a:cs typeface="+mn-ea"/>
                <a:sym typeface="+mn-lt"/>
              </a:rPr>
              <a:t>82</a:t>
            </a:r>
            <a:r>
              <a:rPr lang="en-US" altLang="zh-CN" sz="30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53268" y="3183672"/>
            <a:ext cx="1549143" cy="946413"/>
          </a:xfrm>
          <a:prstGeom prst="rect">
            <a:avLst/>
          </a:prstGeom>
          <a:noFill/>
        </p:spPr>
        <p:txBody>
          <a:bodyPr wrap="none" lIns="68580" tIns="34290" rIns="68580" bIns="34290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zh-CN" sz="500" dirty="0" smtClean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单击添加文本单击添加</a:t>
            </a:r>
            <a:endParaRPr lang="en-US" altLang="zh-CN" sz="1100" dirty="0" smtClean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文本单击添加文本单击</a:t>
            </a:r>
            <a:endParaRPr lang="en-US" altLang="zh-CN" sz="1100" dirty="0" smtClean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添加文本单击添加文本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11003" y="3183672"/>
            <a:ext cx="1549143" cy="946413"/>
          </a:xfrm>
          <a:prstGeom prst="rect">
            <a:avLst/>
          </a:prstGeom>
          <a:noFill/>
        </p:spPr>
        <p:txBody>
          <a:bodyPr wrap="none" lIns="68580" tIns="34290" rIns="68580" bIns="34290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zh-CN" sz="50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单击添加文本单击添加</a:t>
            </a:r>
            <a:endParaRPr lang="en-US" altLang="zh-CN" sz="110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文本单击添加文本单击</a:t>
            </a:r>
            <a:endParaRPr lang="en-US" altLang="zh-CN" sz="110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添加文本单击添加文本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79551" y="3183672"/>
            <a:ext cx="1549143" cy="946413"/>
          </a:xfrm>
          <a:prstGeom prst="rect">
            <a:avLst/>
          </a:prstGeom>
          <a:noFill/>
        </p:spPr>
        <p:txBody>
          <a:bodyPr wrap="none" lIns="68580" tIns="34290" rIns="68580" bIns="34290" rtlCol="0" anchor="t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zh-CN" sz="50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单击添加文本单击添加</a:t>
            </a:r>
            <a:endParaRPr lang="en-US" altLang="zh-CN" sz="110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文本单击添加文本单击</a:t>
            </a:r>
            <a:endParaRPr lang="en-US" altLang="zh-CN" sz="110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添加文本单击添加文本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73928" y="1237951"/>
            <a:ext cx="907823" cy="30008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添加标题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09900" y="1237951"/>
            <a:ext cx="907823" cy="30008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5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添加标题</a:t>
            </a:r>
            <a:endParaRPr lang="zh-CN" altLang="en-US" sz="110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60838" y="1237951"/>
            <a:ext cx="907823" cy="30008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5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添加标题</a:t>
            </a:r>
            <a:endParaRPr lang="zh-CN" altLang="en-US" sz="110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05987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4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9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4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9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4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3464584"/>
            <a:ext cx="765592" cy="824377"/>
          </a:xfrm>
          <a:prstGeom prst="rect">
            <a:avLst/>
          </a:prstGeom>
          <a:solidFill>
            <a:srgbClr val="182A4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en-US" altLang="zh-CN" sz="1800">
                <a:solidFill>
                  <a:prstClr val="white"/>
                </a:solidFill>
                <a:cs typeface="+mn-ea"/>
                <a:sym typeface="+mn-lt"/>
              </a:rPr>
              <a:t>04</a:t>
            </a:r>
            <a:endParaRPr lang="zh-CN" altLang="en-US" sz="180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" y="2640208"/>
            <a:ext cx="765592" cy="8243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en-US" altLang="zh-CN" sz="1800">
                <a:solidFill>
                  <a:prstClr val="white"/>
                </a:solidFill>
                <a:cs typeface="+mn-ea"/>
                <a:sym typeface="+mn-lt"/>
              </a:rPr>
              <a:t>03</a:t>
            </a:r>
            <a:endParaRPr lang="zh-CN" altLang="en-US" sz="180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" y="1823925"/>
            <a:ext cx="765592" cy="824377"/>
          </a:xfrm>
          <a:prstGeom prst="rect">
            <a:avLst/>
          </a:prstGeom>
          <a:solidFill>
            <a:srgbClr val="03538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en-US" altLang="zh-CN" sz="1800">
                <a:solidFill>
                  <a:prstClr val="white"/>
                </a:solidFill>
                <a:cs typeface="+mn-ea"/>
                <a:sym typeface="+mn-lt"/>
              </a:rPr>
              <a:t>02</a:t>
            </a:r>
            <a:endParaRPr lang="zh-CN" altLang="en-US" sz="180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" y="1003052"/>
            <a:ext cx="765592" cy="8243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1800">
                <a:cs typeface="+mn-ea"/>
                <a:sym typeface="+mn-lt"/>
              </a:rPr>
              <a:t>01</a:t>
            </a:r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6" name="矩形 28"/>
          <p:cNvSpPr/>
          <p:nvPr/>
        </p:nvSpPr>
        <p:spPr>
          <a:xfrm>
            <a:off x="765593" y="1003051"/>
            <a:ext cx="1493976" cy="1047197"/>
          </a:xfrm>
          <a:custGeom>
            <a:avLst/>
            <a:gdLst>
              <a:gd name="connsiteX0" fmla="*/ 0 w 1826712"/>
              <a:gd name="connsiteY0" fmla="*/ 0 h 1280593"/>
              <a:gd name="connsiteX1" fmla="*/ 1826712 w 1826712"/>
              <a:gd name="connsiteY1" fmla="*/ 0 h 1280593"/>
              <a:gd name="connsiteX2" fmla="*/ 1826712 w 1826712"/>
              <a:gd name="connsiteY2" fmla="*/ 1280593 h 1280593"/>
              <a:gd name="connsiteX3" fmla="*/ 0 w 1826712"/>
              <a:gd name="connsiteY3" fmla="*/ 1280593 h 1280593"/>
              <a:gd name="connsiteX4" fmla="*/ 0 w 1826712"/>
              <a:gd name="connsiteY4" fmla="*/ 0 h 1280593"/>
              <a:gd name="connsiteX0" fmla="*/ 0 w 1826712"/>
              <a:gd name="connsiteY0" fmla="*/ 0 h 1280593"/>
              <a:gd name="connsiteX1" fmla="*/ 1826712 w 1826712"/>
              <a:gd name="connsiteY1" fmla="*/ 0 h 1280593"/>
              <a:gd name="connsiteX2" fmla="*/ 1826712 w 1826712"/>
              <a:gd name="connsiteY2" fmla="*/ 1280593 h 1280593"/>
              <a:gd name="connsiteX3" fmla="*/ 0 w 1826712"/>
              <a:gd name="connsiteY3" fmla="*/ 1007543 h 1280593"/>
              <a:gd name="connsiteX4" fmla="*/ 0 w 1826712"/>
              <a:gd name="connsiteY4" fmla="*/ 0 h 1280593"/>
              <a:gd name="connsiteX0" fmla="*/ 0 w 1826712"/>
              <a:gd name="connsiteY0" fmla="*/ 0 h 1280593"/>
              <a:gd name="connsiteX1" fmla="*/ 1826712 w 1826712"/>
              <a:gd name="connsiteY1" fmla="*/ 555625 h 1280593"/>
              <a:gd name="connsiteX2" fmla="*/ 1826712 w 1826712"/>
              <a:gd name="connsiteY2" fmla="*/ 1280593 h 1280593"/>
              <a:gd name="connsiteX3" fmla="*/ 0 w 1826712"/>
              <a:gd name="connsiteY3" fmla="*/ 1007543 h 1280593"/>
              <a:gd name="connsiteX4" fmla="*/ 0 w 1826712"/>
              <a:gd name="connsiteY4" fmla="*/ 0 h 1280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6712" h="1280593">
                <a:moveTo>
                  <a:pt x="0" y="0"/>
                </a:moveTo>
                <a:lnTo>
                  <a:pt x="1826712" y="555625"/>
                </a:lnTo>
                <a:lnTo>
                  <a:pt x="1826712" y="1280593"/>
                </a:lnTo>
                <a:lnTo>
                  <a:pt x="0" y="1007543"/>
                </a:lnTo>
                <a:lnTo>
                  <a:pt x="0" y="0"/>
                </a:lnTo>
                <a:close/>
              </a:path>
            </a:pathLst>
          </a:custGeom>
          <a:solidFill>
            <a:srgbClr val="00B0F0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28"/>
          <p:cNvSpPr/>
          <p:nvPr/>
        </p:nvSpPr>
        <p:spPr>
          <a:xfrm>
            <a:off x="765594" y="1825482"/>
            <a:ext cx="1496572" cy="823912"/>
          </a:xfrm>
          <a:custGeom>
            <a:avLst/>
            <a:gdLst>
              <a:gd name="connsiteX0" fmla="*/ 0 w 1826712"/>
              <a:gd name="connsiteY0" fmla="*/ 0 h 1280593"/>
              <a:gd name="connsiteX1" fmla="*/ 1826712 w 1826712"/>
              <a:gd name="connsiteY1" fmla="*/ 0 h 1280593"/>
              <a:gd name="connsiteX2" fmla="*/ 1826712 w 1826712"/>
              <a:gd name="connsiteY2" fmla="*/ 1280593 h 1280593"/>
              <a:gd name="connsiteX3" fmla="*/ 0 w 1826712"/>
              <a:gd name="connsiteY3" fmla="*/ 1280593 h 1280593"/>
              <a:gd name="connsiteX4" fmla="*/ 0 w 1826712"/>
              <a:gd name="connsiteY4" fmla="*/ 0 h 1280593"/>
              <a:gd name="connsiteX0" fmla="*/ 0 w 1826712"/>
              <a:gd name="connsiteY0" fmla="*/ 0 h 1280593"/>
              <a:gd name="connsiteX1" fmla="*/ 1826712 w 1826712"/>
              <a:gd name="connsiteY1" fmla="*/ 0 h 1280593"/>
              <a:gd name="connsiteX2" fmla="*/ 1826712 w 1826712"/>
              <a:gd name="connsiteY2" fmla="*/ 1280593 h 1280593"/>
              <a:gd name="connsiteX3" fmla="*/ 0 w 1826712"/>
              <a:gd name="connsiteY3" fmla="*/ 1007543 h 1280593"/>
              <a:gd name="connsiteX4" fmla="*/ 0 w 1826712"/>
              <a:gd name="connsiteY4" fmla="*/ 0 h 1280593"/>
              <a:gd name="connsiteX0" fmla="*/ 0 w 1826712"/>
              <a:gd name="connsiteY0" fmla="*/ 0 h 1280593"/>
              <a:gd name="connsiteX1" fmla="*/ 1826712 w 1826712"/>
              <a:gd name="connsiteY1" fmla="*/ 555625 h 1280593"/>
              <a:gd name="connsiteX2" fmla="*/ 1826712 w 1826712"/>
              <a:gd name="connsiteY2" fmla="*/ 1280593 h 1280593"/>
              <a:gd name="connsiteX3" fmla="*/ 0 w 1826712"/>
              <a:gd name="connsiteY3" fmla="*/ 1007543 h 1280593"/>
              <a:gd name="connsiteX4" fmla="*/ 0 w 1826712"/>
              <a:gd name="connsiteY4" fmla="*/ 0 h 1280593"/>
              <a:gd name="connsiteX0" fmla="*/ 0 w 1829887"/>
              <a:gd name="connsiteY0" fmla="*/ 0 h 1280593"/>
              <a:gd name="connsiteX1" fmla="*/ 1829887 w 1829887"/>
              <a:gd name="connsiteY1" fmla="*/ 273050 h 1280593"/>
              <a:gd name="connsiteX2" fmla="*/ 1826712 w 1829887"/>
              <a:gd name="connsiteY2" fmla="*/ 1280593 h 1280593"/>
              <a:gd name="connsiteX3" fmla="*/ 0 w 1829887"/>
              <a:gd name="connsiteY3" fmla="*/ 1007543 h 1280593"/>
              <a:gd name="connsiteX4" fmla="*/ 0 w 1829887"/>
              <a:gd name="connsiteY4" fmla="*/ 0 h 1280593"/>
              <a:gd name="connsiteX0" fmla="*/ 0 w 1830192"/>
              <a:gd name="connsiteY0" fmla="*/ 0 h 1007543"/>
              <a:gd name="connsiteX1" fmla="*/ 1829887 w 1830192"/>
              <a:gd name="connsiteY1" fmla="*/ 273050 h 1007543"/>
              <a:gd name="connsiteX2" fmla="*/ 1829887 w 1830192"/>
              <a:gd name="connsiteY2" fmla="*/ 998018 h 1007543"/>
              <a:gd name="connsiteX3" fmla="*/ 0 w 1830192"/>
              <a:gd name="connsiteY3" fmla="*/ 1007543 h 1007543"/>
              <a:gd name="connsiteX4" fmla="*/ 0 w 1830192"/>
              <a:gd name="connsiteY4" fmla="*/ 0 h 1007543"/>
              <a:gd name="connsiteX0" fmla="*/ 0 w 1829887"/>
              <a:gd name="connsiteY0" fmla="*/ 0 h 1007543"/>
              <a:gd name="connsiteX1" fmla="*/ 1829887 w 1829887"/>
              <a:gd name="connsiteY1" fmla="*/ 273050 h 1007543"/>
              <a:gd name="connsiteX2" fmla="*/ 1823537 w 1829887"/>
              <a:gd name="connsiteY2" fmla="*/ 1001193 h 1007543"/>
              <a:gd name="connsiteX3" fmla="*/ 0 w 1829887"/>
              <a:gd name="connsiteY3" fmla="*/ 1007543 h 1007543"/>
              <a:gd name="connsiteX4" fmla="*/ 0 w 1829887"/>
              <a:gd name="connsiteY4" fmla="*/ 0 h 1007543"/>
              <a:gd name="connsiteX0" fmla="*/ 0 w 1830192"/>
              <a:gd name="connsiteY0" fmla="*/ 0 h 1007543"/>
              <a:gd name="connsiteX1" fmla="*/ 1829887 w 1830192"/>
              <a:gd name="connsiteY1" fmla="*/ 273050 h 1007543"/>
              <a:gd name="connsiteX2" fmla="*/ 1829887 w 1830192"/>
              <a:gd name="connsiteY2" fmla="*/ 1001193 h 1007543"/>
              <a:gd name="connsiteX3" fmla="*/ 0 w 1830192"/>
              <a:gd name="connsiteY3" fmla="*/ 1007543 h 1007543"/>
              <a:gd name="connsiteX4" fmla="*/ 0 w 1830192"/>
              <a:gd name="connsiteY4" fmla="*/ 0 h 1007543"/>
              <a:gd name="connsiteX0" fmla="*/ 0 w 1829887"/>
              <a:gd name="connsiteY0" fmla="*/ 0 h 1007543"/>
              <a:gd name="connsiteX1" fmla="*/ 1829887 w 1829887"/>
              <a:gd name="connsiteY1" fmla="*/ 273050 h 1007543"/>
              <a:gd name="connsiteX2" fmla="*/ 1826712 w 1829887"/>
              <a:gd name="connsiteY2" fmla="*/ 1001193 h 1007543"/>
              <a:gd name="connsiteX3" fmla="*/ 0 w 1829887"/>
              <a:gd name="connsiteY3" fmla="*/ 1007543 h 1007543"/>
              <a:gd name="connsiteX4" fmla="*/ 0 w 1829887"/>
              <a:gd name="connsiteY4" fmla="*/ 0 h 1007543"/>
              <a:gd name="connsiteX0" fmla="*/ 0 w 1833980"/>
              <a:gd name="connsiteY0" fmla="*/ 0 h 1007543"/>
              <a:gd name="connsiteX1" fmla="*/ 1829887 w 1833980"/>
              <a:gd name="connsiteY1" fmla="*/ 273050 h 1007543"/>
              <a:gd name="connsiteX2" fmla="*/ 1833856 w 1833980"/>
              <a:gd name="connsiteY2" fmla="*/ 1001193 h 1007543"/>
              <a:gd name="connsiteX3" fmla="*/ 0 w 1833980"/>
              <a:gd name="connsiteY3" fmla="*/ 1007543 h 1007543"/>
              <a:gd name="connsiteX4" fmla="*/ 0 w 1833980"/>
              <a:gd name="connsiteY4" fmla="*/ 0 h 1007543"/>
              <a:gd name="connsiteX0" fmla="*/ 0 w 1829887"/>
              <a:gd name="connsiteY0" fmla="*/ 0 h 1007543"/>
              <a:gd name="connsiteX1" fmla="*/ 1829887 w 1829887"/>
              <a:gd name="connsiteY1" fmla="*/ 273050 h 1007543"/>
              <a:gd name="connsiteX2" fmla="*/ 1829093 w 1829887"/>
              <a:gd name="connsiteY2" fmla="*/ 1003575 h 1007543"/>
              <a:gd name="connsiteX3" fmla="*/ 0 w 1829887"/>
              <a:gd name="connsiteY3" fmla="*/ 1007543 h 1007543"/>
              <a:gd name="connsiteX4" fmla="*/ 0 w 1829887"/>
              <a:gd name="connsiteY4" fmla="*/ 0 h 100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9887" h="1007543">
                <a:moveTo>
                  <a:pt x="0" y="0"/>
                </a:moveTo>
                <a:lnTo>
                  <a:pt x="1829887" y="273050"/>
                </a:lnTo>
                <a:cubicBezTo>
                  <a:pt x="1828829" y="608898"/>
                  <a:pt x="1830151" y="667727"/>
                  <a:pt x="1829093" y="1003575"/>
                </a:cubicBezTo>
                <a:lnTo>
                  <a:pt x="0" y="1007543"/>
                </a:lnTo>
                <a:lnTo>
                  <a:pt x="0" y="0"/>
                </a:lnTo>
                <a:close/>
              </a:path>
            </a:pathLst>
          </a:custGeom>
          <a:solidFill>
            <a:srgbClr val="035388">
              <a:alpha val="67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" name="矩形 28"/>
          <p:cNvSpPr/>
          <p:nvPr/>
        </p:nvSpPr>
        <p:spPr>
          <a:xfrm>
            <a:off x="765594" y="2643758"/>
            <a:ext cx="1499975" cy="820666"/>
          </a:xfrm>
          <a:custGeom>
            <a:avLst/>
            <a:gdLst>
              <a:gd name="connsiteX0" fmla="*/ 0 w 1826712"/>
              <a:gd name="connsiteY0" fmla="*/ 0 h 1280593"/>
              <a:gd name="connsiteX1" fmla="*/ 1826712 w 1826712"/>
              <a:gd name="connsiteY1" fmla="*/ 0 h 1280593"/>
              <a:gd name="connsiteX2" fmla="*/ 1826712 w 1826712"/>
              <a:gd name="connsiteY2" fmla="*/ 1280593 h 1280593"/>
              <a:gd name="connsiteX3" fmla="*/ 0 w 1826712"/>
              <a:gd name="connsiteY3" fmla="*/ 1280593 h 1280593"/>
              <a:gd name="connsiteX4" fmla="*/ 0 w 1826712"/>
              <a:gd name="connsiteY4" fmla="*/ 0 h 1280593"/>
              <a:gd name="connsiteX0" fmla="*/ 0 w 1826712"/>
              <a:gd name="connsiteY0" fmla="*/ 0 h 1280593"/>
              <a:gd name="connsiteX1" fmla="*/ 1826712 w 1826712"/>
              <a:gd name="connsiteY1" fmla="*/ 0 h 1280593"/>
              <a:gd name="connsiteX2" fmla="*/ 1826712 w 1826712"/>
              <a:gd name="connsiteY2" fmla="*/ 1280593 h 1280593"/>
              <a:gd name="connsiteX3" fmla="*/ 0 w 1826712"/>
              <a:gd name="connsiteY3" fmla="*/ 1007543 h 1280593"/>
              <a:gd name="connsiteX4" fmla="*/ 0 w 1826712"/>
              <a:gd name="connsiteY4" fmla="*/ 0 h 1280593"/>
              <a:gd name="connsiteX0" fmla="*/ 0 w 1826712"/>
              <a:gd name="connsiteY0" fmla="*/ 0 h 1280593"/>
              <a:gd name="connsiteX1" fmla="*/ 1826712 w 1826712"/>
              <a:gd name="connsiteY1" fmla="*/ 555625 h 1280593"/>
              <a:gd name="connsiteX2" fmla="*/ 1826712 w 1826712"/>
              <a:gd name="connsiteY2" fmla="*/ 1280593 h 1280593"/>
              <a:gd name="connsiteX3" fmla="*/ 0 w 1826712"/>
              <a:gd name="connsiteY3" fmla="*/ 1007543 h 1280593"/>
              <a:gd name="connsiteX4" fmla="*/ 0 w 1826712"/>
              <a:gd name="connsiteY4" fmla="*/ 0 h 1280593"/>
              <a:gd name="connsiteX0" fmla="*/ 0 w 1829887"/>
              <a:gd name="connsiteY0" fmla="*/ 0 h 1280593"/>
              <a:gd name="connsiteX1" fmla="*/ 1829887 w 1829887"/>
              <a:gd name="connsiteY1" fmla="*/ 273050 h 1280593"/>
              <a:gd name="connsiteX2" fmla="*/ 1826712 w 1829887"/>
              <a:gd name="connsiteY2" fmla="*/ 1280593 h 1280593"/>
              <a:gd name="connsiteX3" fmla="*/ 0 w 1829887"/>
              <a:gd name="connsiteY3" fmla="*/ 1007543 h 1280593"/>
              <a:gd name="connsiteX4" fmla="*/ 0 w 1829887"/>
              <a:gd name="connsiteY4" fmla="*/ 0 h 1280593"/>
              <a:gd name="connsiteX0" fmla="*/ 0 w 1830192"/>
              <a:gd name="connsiteY0" fmla="*/ 0 h 1007543"/>
              <a:gd name="connsiteX1" fmla="*/ 1829887 w 1830192"/>
              <a:gd name="connsiteY1" fmla="*/ 273050 h 1007543"/>
              <a:gd name="connsiteX2" fmla="*/ 1829887 w 1830192"/>
              <a:gd name="connsiteY2" fmla="*/ 998018 h 1007543"/>
              <a:gd name="connsiteX3" fmla="*/ 0 w 1830192"/>
              <a:gd name="connsiteY3" fmla="*/ 1007543 h 1007543"/>
              <a:gd name="connsiteX4" fmla="*/ 0 w 1830192"/>
              <a:gd name="connsiteY4" fmla="*/ 0 h 1007543"/>
              <a:gd name="connsiteX0" fmla="*/ 0 w 1829887"/>
              <a:gd name="connsiteY0" fmla="*/ 0 h 1007543"/>
              <a:gd name="connsiteX1" fmla="*/ 1829887 w 1829887"/>
              <a:gd name="connsiteY1" fmla="*/ 273050 h 1007543"/>
              <a:gd name="connsiteX2" fmla="*/ 1823537 w 1829887"/>
              <a:gd name="connsiteY2" fmla="*/ 1001193 h 1007543"/>
              <a:gd name="connsiteX3" fmla="*/ 0 w 1829887"/>
              <a:gd name="connsiteY3" fmla="*/ 1007543 h 1007543"/>
              <a:gd name="connsiteX4" fmla="*/ 0 w 1829887"/>
              <a:gd name="connsiteY4" fmla="*/ 0 h 1007543"/>
              <a:gd name="connsiteX0" fmla="*/ 0 w 1830192"/>
              <a:gd name="connsiteY0" fmla="*/ 0 h 1007543"/>
              <a:gd name="connsiteX1" fmla="*/ 1829887 w 1830192"/>
              <a:gd name="connsiteY1" fmla="*/ 273050 h 1007543"/>
              <a:gd name="connsiteX2" fmla="*/ 1829887 w 1830192"/>
              <a:gd name="connsiteY2" fmla="*/ 1001193 h 1007543"/>
              <a:gd name="connsiteX3" fmla="*/ 0 w 1830192"/>
              <a:gd name="connsiteY3" fmla="*/ 1007543 h 1007543"/>
              <a:gd name="connsiteX4" fmla="*/ 0 w 1830192"/>
              <a:gd name="connsiteY4" fmla="*/ 0 h 1007543"/>
              <a:gd name="connsiteX0" fmla="*/ 0 w 1829887"/>
              <a:gd name="connsiteY0" fmla="*/ 0 h 1007543"/>
              <a:gd name="connsiteX1" fmla="*/ 1829887 w 1829887"/>
              <a:gd name="connsiteY1" fmla="*/ 273050 h 1007543"/>
              <a:gd name="connsiteX2" fmla="*/ 1826712 w 1829887"/>
              <a:gd name="connsiteY2" fmla="*/ 1001193 h 1007543"/>
              <a:gd name="connsiteX3" fmla="*/ 0 w 1829887"/>
              <a:gd name="connsiteY3" fmla="*/ 1007543 h 1007543"/>
              <a:gd name="connsiteX4" fmla="*/ 0 w 1829887"/>
              <a:gd name="connsiteY4" fmla="*/ 0 h 1007543"/>
              <a:gd name="connsiteX0" fmla="*/ 0 w 1829887"/>
              <a:gd name="connsiteY0" fmla="*/ 0 h 1001193"/>
              <a:gd name="connsiteX1" fmla="*/ 1829887 w 1829887"/>
              <a:gd name="connsiteY1" fmla="*/ 273050 h 1001193"/>
              <a:gd name="connsiteX2" fmla="*/ 1826712 w 1829887"/>
              <a:gd name="connsiteY2" fmla="*/ 1001193 h 1001193"/>
              <a:gd name="connsiteX3" fmla="*/ 0 w 1829887"/>
              <a:gd name="connsiteY3" fmla="*/ 998018 h 1001193"/>
              <a:gd name="connsiteX4" fmla="*/ 0 w 1829887"/>
              <a:gd name="connsiteY4" fmla="*/ 0 h 1001193"/>
              <a:gd name="connsiteX0" fmla="*/ 0 w 1832268"/>
              <a:gd name="connsiteY0" fmla="*/ 5556 h 1006749"/>
              <a:gd name="connsiteX1" fmla="*/ 1832268 w 1832268"/>
              <a:gd name="connsiteY1" fmla="*/ 0 h 1006749"/>
              <a:gd name="connsiteX2" fmla="*/ 1826712 w 1832268"/>
              <a:gd name="connsiteY2" fmla="*/ 1006749 h 1006749"/>
              <a:gd name="connsiteX3" fmla="*/ 0 w 1832268"/>
              <a:gd name="connsiteY3" fmla="*/ 1003574 h 1006749"/>
              <a:gd name="connsiteX4" fmla="*/ 0 w 1832268"/>
              <a:gd name="connsiteY4" fmla="*/ 5556 h 1006749"/>
              <a:gd name="connsiteX0" fmla="*/ 0 w 1832268"/>
              <a:gd name="connsiteY0" fmla="*/ 5556 h 1003574"/>
              <a:gd name="connsiteX1" fmla="*/ 1832268 w 1832268"/>
              <a:gd name="connsiteY1" fmla="*/ 0 h 1003574"/>
              <a:gd name="connsiteX2" fmla="*/ 1829093 w 1832268"/>
              <a:gd name="connsiteY2" fmla="*/ 720999 h 1003574"/>
              <a:gd name="connsiteX3" fmla="*/ 0 w 1832268"/>
              <a:gd name="connsiteY3" fmla="*/ 1003574 h 1003574"/>
              <a:gd name="connsiteX4" fmla="*/ 0 w 1832268"/>
              <a:gd name="connsiteY4" fmla="*/ 5556 h 1003574"/>
              <a:gd name="connsiteX0" fmla="*/ 0 w 1834048"/>
              <a:gd name="connsiteY0" fmla="*/ 5556 h 1003574"/>
              <a:gd name="connsiteX1" fmla="*/ 1832268 w 1834048"/>
              <a:gd name="connsiteY1" fmla="*/ 0 h 1003574"/>
              <a:gd name="connsiteX2" fmla="*/ 1833856 w 1834048"/>
              <a:gd name="connsiteY2" fmla="*/ 720999 h 1003574"/>
              <a:gd name="connsiteX3" fmla="*/ 0 w 1834048"/>
              <a:gd name="connsiteY3" fmla="*/ 1003574 h 1003574"/>
              <a:gd name="connsiteX4" fmla="*/ 0 w 1834048"/>
              <a:gd name="connsiteY4" fmla="*/ 5556 h 1003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4048" h="1003574">
                <a:moveTo>
                  <a:pt x="0" y="5556"/>
                </a:moveTo>
                <a:lnTo>
                  <a:pt x="1832268" y="0"/>
                </a:lnTo>
                <a:cubicBezTo>
                  <a:pt x="1831210" y="335848"/>
                  <a:pt x="1834914" y="385151"/>
                  <a:pt x="1833856" y="720999"/>
                </a:cubicBezTo>
                <a:lnTo>
                  <a:pt x="0" y="1003574"/>
                </a:lnTo>
                <a:lnTo>
                  <a:pt x="0" y="5556"/>
                </a:lnTo>
                <a:close/>
              </a:path>
            </a:pathLst>
          </a:custGeom>
          <a:solidFill>
            <a:srgbClr val="00B0F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28"/>
          <p:cNvSpPr/>
          <p:nvPr/>
        </p:nvSpPr>
        <p:spPr>
          <a:xfrm>
            <a:off x="761613" y="3228805"/>
            <a:ext cx="1502500" cy="1060178"/>
          </a:xfrm>
          <a:custGeom>
            <a:avLst/>
            <a:gdLst>
              <a:gd name="connsiteX0" fmla="*/ 0 w 1826712"/>
              <a:gd name="connsiteY0" fmla="*/ 0 h 1280593"/>
              <a:gd name="connsiteX1" fmla="*/ 1826712 w 1826712"/>
              <a:gd name="connsiteY1" fmla="*/ 0 h 1280593"/>
              <a:gd name="connsiteX2" fmla="*/ 1826712 w 1826712"/>
              <a:gd name="connsiteY2" fmla="*/ 1280593 h 1280593"/>
              <a:gd name="connsiteX3" fmla="*/ 0 w 1826712"/>
              <a:gd name="connsiteY3" fmla="*/ 1280593 h 1280593"/>
              <a:gd name="connsiteX4" fmla="*/ 0 w 1826712"/>
              <a:gd name="connsiteY4" fmla="*/ 0 h 1280593"/>
              <a:gd name="connsiteX0" fmla="*/ 0 w 1826712"/>
              <a:gd name="connsiteY0" fmla="*/ 0 h 1280593"/>
              <a:gd name="connsiteX1" fmla="*/ 1826712 w 1826712"/>
              <a:gd name="connsiteY1" fmla="*/ 0 h 1280593"/>
              <a:gd name="connsiteX2" fmla="*/ 1826712 w 1826712"/>
              <a:gd name="connsiteY2" fmla="*/ 1280593 h 1280593"/>
              <a:gd name="connsiteX3" fmla="*/ 0 w 1826712"/>
              <a:gd name="connsiteY3" fmla="*/ 1007543 h 1280593"/>
              <a:gd name="connsiteX4" fmla="*/ 0 w 1826712"/>
              <a:gd name="connsiteY4" fmla="*/ 0 h 1280593"/>
              <a:gd name="connsiteX0" fmla="*/ 0 w 1826712"/>
              <a:gd name="connsiteY0" fmla="*/ 0 h 1280593"/>
              <a:gd name="connsiteX1" fmla="*/ 1826712 w 1826712"/>
              <a:gd name="connsiteY1" fmla="*/ 555625 h 1280593"/>
              <a:gd name="connsiteX2" fmla="*/ 1826712 w 1826712"/>
              <a:gd name="connsiteY2" fmla="*/ 1280593 h 1280593"/>
              <a:gd name="connsiteX3" fmla="*/ 0 w 1826712"/>
              <a:gd name="connsiteY3" fmla="*/ 1007543 h 1280593"/>
              <a:gd name="connsiteX4" fmla="*/ 0 w 1826712"/>
              <a:gd name="connsiteY4" fmla="*/ 0 h 1280593"/>
              <a:gd name="connsiteX0" fmla="*/ 0 w 1829887"/>
              <a:gd name="connsiteY0" fmla="*/ 0 h 1280593"/>
              <a:gd name="connsiteX1" fmla="*/ 1829887 w 1829887"/>
              <a:gd name="connsiteY1" fmla="*/ 273050 h 1280593"/>
              <a:gd name="connsiteX2" fmla="*/ 1826712 w 1829887"/>
              <a:gd name="connsiteY2" fmla="*/ 1280593 h 1280593"/>
              <a:gd name="connsiteX3" fmla="*/ 0 w 1829887"/>
              <a:gd name="connsiteY3" fmla="*/ 1007543 h 1280593"/>
              <a:gd name="connsiteX4" fmla="*/ 0 w 1829887"/>
              <a:gd name="connsiteY4" fmla="*/ 0 h 1280593"/>
              <a:gd name="connsiteX0" fmla="*/ 0 w 1830192"/>
              <a:gd name="connsiteY0" fmla="*/ 0 h 1007543"/>
              <a:gd name="connsiteX1" fmla="*/ 1829887 w 1830192"/>
              <a:gd name="connsiteY1" fmla="*/ 273050 h 1007543"/>
              <a:gd name="connsiteX2" fmla="*/ 1829887 w 1830192"/>
              <a:gd name="connsiteY2" fmla="*/ 998018 h 1007543"/>
              <a:gd name="connsiteX3" fmla="*/ 0 w 1830192"/>
              <a:gd name="connsiteY3" fmla="*/ 1007543 h 1007543"/>
              <a:gd name="connsiteX4" fmla="*/ 0 w 1830192"/>
              <a:gd name="connsiteY4" fmla="*/ 0 h 1007543"/>
              <a:gd name="connsiteX0" fmla="*/ 0 w 1829887"/>
              <a:gd name="connsiteY0" fmla="*/ 0 h 1007543"/>
              <a:gd name="connsiteX1" fmla="*/ 1829887 w 1829887"/>
              <a:gd name="connsiteY1" fmla="*/ 273050 h 1007543"/>
              <a:gd name="connsiteX2" fmla="*/ 1823537 w 1829887"/>
              <a:gd name="connsiteY2" fmla="*/ 1001193 h 1007543"/>
              <a:gd name="connsiteX3" fmla="*/ 0 w 1829887"/>
              <a:gd name="connsiteY3" fmla="*/ 1007543 h 1007543"/>
              <a:gd name="connsiteX4" fmla="*/ 0 w 1829887"/>
              <a:gd name="connsiteY4" fmla="*/ 0 h 1007543"/>
              <a:gd name="connsiteX0" fmla="*/ 0 w 1830192"/>
              <a:gd name="connsiteY0" fmla="*/ 0 h 1007543"/>
              <a:gd name="connsiteX1" fmla="*/ 1829887 w 1830192"/>
              <a:gd name="connsiteY1" fmla="*/ 273050 h 1007543"/>
              <a:gd name="connsiteX2" fmla="*/ 1829887 w 1830192"/>
              <a:gd name="connsiteY2" fmla="*/ 1001193 h 1007543"/>
              <a:gd name="connsiteX3" fmla="*/ 0 w 1830192"/>
              <a:gd name="connsiteY3" fmla="*/ 1007543 h 1007543"/>
              <a:gd name="connsiteX4" fmla="*/ 0 w 1830192"/>
              <a:gd name="connsiteY4" fmla="*/ 0 h 1007543"/>
              <a:gd name="connsiteX0" fmla="*/ 0 w 1829887"/>
              <a:gd name="connsiteY0" fmla="*/ 0 h 1007543"/>
              <a:gd name="connsiteX1" fmla="*/ 1829887 w 1829887"/>
              <a:gd name="connsiteY1" fmla="*/ 273050 h 1007543"/>
              <a:gd name="connsiteX2" fmla="*/ 1826712 w 1829887"/>
              <a:gd name="connsiteY2" fmla="*/ 1001193 h 1007543"/>
              <a:gd name="connsiteX3" fmla="*/ 0 w 1829887"/>
              <a:gd name="connsiteY3" fmla="*/ 1007543 h 1007543"/>
              <a:gd name="connsiteX4" fmla="*/ 0 w 1829887"/>
              <a:gd name="connsiteY4" fmla="*/ 0 h 1007543"/>
              <a:gd name="connsiteX0" fmla="*/ 0 w 1829887"/>
              <a:gd name="connsiteY0" fmla="*/ 0 h 1001193"/>
              <a:gd name="connsiteX1" fmla="*/ 1829887 w 1829887"/>
              <a:gd name="connsiteY1" fmla="*/ 273050 h 1001193"/>
              <a:gd name="connsiteX2" fmla="*/ 1826712 w 1829887"/>
              <a:gd name="connsiteY2" fmla="*/ 1001193 h 1001193"/>
              <a:gd name="connsiteX3" fmla="*/ 0 w 1829887"/>
              <a:gd name="connsiteY3" fmla="*/ 998018 h 1001193"/>
              <a:gd name="connsiteX4" fmla="*/ 0 w 1829887"/>
              <a:gd name="connsiteY4" fmla="*/ 0 h 1001193"/>
              <a:gd name="connsiteX0" fmla="*/ 0 w 1832268"/>
              <a:gd name="connsiteY0" fmla="*/ 5556 h 1006749"/>
              <a:gd name="connsiteX1" fmla="*/ 1832268 w 1832268"/>
              <a:gd name="connsiteY1" fmla="*/ 0 h 1006749"/>
              <a:gd name="connsiteX2" fmla="*/ 1826712 w 1832268"/>
              <a:gd name="connsiteY2" fmla="*/ 1006749 h 1006749"/>
              <a:gd name="connsiteX3" fmla="*/ 0 w 1832268"/>
              <a:gd name="connsiteY3" fmla="*/ 1003574 h 1006749"/>
              <a:gd name="connsiteX4" fmla="*/ 0 w 1832268"/>
              <a:gd name="connsiteY4" fmla="*/ 5556 h 1006749"/>
              <a:gd name="connsiteX0" fmla="*/ 0 w 1832268"/>
              <a:gd name="connsiteY0" fmla="*/ 5556 h 1003574"/>
              <a:gd name="connsiteX1" fmla="*/ 1832268 w 1832268"/>
              <a:gd name="connsiteY1" fmla="*/ 0 h 1003574"/>
              <a:gd name="connsiteX2" fmla="*/ 1829093 w 1832268"/>
              <a:gd name="connsiteY2" fmla="*/ 720999 h 1003574"/>
              <a:gd name="connsiteX3" fmla="*/ 0 w 1832268"/>
              <a:gd name="connsiteY3" fmla="*/ 1003574 h 1003574"/>
              <a:gd name="connsiteX4" fmla="*/ 0 w 1832268"/>
              <a:gd name="connsiteY4" fmla="*/ 5556 h 1003574"/>
              <a:gd name="connsiteX0" fmla="*/ 0 w 1834649"/>
              <a:gd name="connsiteY0" fmla="*/ 793 h 1003574"/>
              <a:gd name="connsiteX1" fmla="*/ 1834649 w 1834649"/>
              <a:gd name="connsiteY1" fmla="*/ 0 h 1003574"/>
              <a:gd name="connsiteX2" fmla="*/ 1831474 w 1834649"/>
              <a:gd name="connsiteY2" fmla="*/ 720999 h 1003574"/>
              <a:gd name="connsiteX3" fmla="*/ 2381 w 1834649"/>
              <a:gd name="connsiteY3" fmla="*/ 1003574 h 1003574"/>
              <a:gd name="connsiteX4" fmla="*/ 0 w 1834649"/>
              <a:gd name="connsiteY4" fmla="*/ 793 h 1003574"/>
              <a:gd name="connsiteX0" fmla="*/ 0 w 1834649"/>
              <a:gd name="connsiteY0" fmla="*/ 284162 h 1286943"/>
              <a:gd name="connsiteX1" fmla="*/ 1834649 w 1834649"/>
              <a:gd name="connsiteY1" fmla="*/ 0 h 1286943"/>
              <a:gd name="connsiteX2" fmla="*/ 1831474 w 1834649"/>
              <a:gd name="connsiteY2" fmla="*/ 1004368 h 1286943"/>
              <a:gd name="connsiteX3" fmla="*/ 2381 w 1834649"/>
              <a:gd name="connsiteY3" fmla="*/ 1286943 h 1286943"/>
              <a:gd name="connsiteX4" fmla="*/ 0 w 1834649"/>
              <a:gd name="connsiteY4" fmla="*/ 284162 h 1286943"/>
              <a:gd name="connsiteX0" fmla="*/ 0 w 1834649"/>
              <a:gd name="connsiteY0" fmla="*/ 284162 h 1286943"/>
              <a:gd name="connsiteX1" fmla="*/ 1834649 w 1834649"/>
              <a:gd name="connsiteY1" fmla="*/ 0 h 1286943"/>
              <a:gd name="connsiteX2" fmla="*/ 1829093 w 1834649"/>
              <a:gd name="connsiteY2" fmla="*/ 721000 h 1286943"/>
              <a:gd name="connsiteX3" fmla="*/ 2381 w 1834649"/>
              <a:gd name="connsiteY3" fmla="*/ 1286943 h 1286943"/>
              <a:gd name="connsiteX4" fmla="*/ 0 w 1834649"/>
              <a:gd name="connsiteY4" fmla="*/ 284162 h 1286943"/>
              <a:gd name="connsiteX0" fmla="*/ 229 w 1834878"/>
              <a:gd name="connsiteY0" fmla="*/ 284162 h 1289324"/>
              <a:gd name="connsiteX1" fmla="*/ 1834878 w 1834878"/>
              <a:gd name="connsiteY1" fmla="*/ 0 h 1289324"/>
              <a:gd name="connsiteX2" fmla="*/ 1829322 w 1834878"/>
              <a:gd name="connsiteY2" fmla="*/ 721000 h 1289324"/>
              <a:gd name="connsiteX3" fmla="*/ 229 w 1834878"/>
              <a:gd name="connsiteY3" fmla="*/ 1289324 h 1289324"/>
              <a:gd name="connsiteX4" fmla="*/ 229 w 1834878"/>
              <a:gd name="connsiteY4" fmla="*/ 284162 h 1289324"/>
              <a:gd name="connsiteX0" fmla="*/ 2486 w 1837135"/>
              <a:gd name="connsiteY0" fmla="*/ 284162 h 1296468"/>
              <a:gd name="connsiteX1" fmla="*/ 1837135 w 1837135"/>
              <a:gd name="connsiteY1" fmla="*/ 0 h 1296468"/>
              <a:gd name="connsiteX2" fmla="*/ 1831579 w 1837135"/>
              <a:gd name="connsiteY2" fmla="*/ 721000 h 1296468"/>
              <a:gd name="connsiteX3" fmla="*/ 105 w 1837135"/>
              <a:gd name="connsiteY3" fmla="*/ 1296468 h 1296468"/>
              <a:gd name="connsiteX4" fmla="*/ 2486 w 1837135"/>
              <a:gd name="connsiteY4" fmla="*/ 284162 h 1296468"/>
              <a:gd name="connsiteX0" fmla="*/ 2486 w 1837135"/>
              <a:gd name="connsiteY0" fmla="*/ 284162 h 1296468"/>
              <a:gd name="connsiteX1" fmla="*/ 1837135 w 1837135"/>
              <a:gd name="connsiteY1" fmla="*/ 0 h 1296468"/>
              <a:gd name="connsiteX2" fmla="*/ 1836342 w 1837135"/>
              <a:gd name="connsiteY2" fmla="*/ 728144 h 1296468"/>
              <a:gd name="connsiteX3" fmla="*/ 105 w 1837135"/>
              <a:gd name="connsiteY3" fmla="*/ 1296468 h 1296468"/>
              <a:gd name="connsiteX4" fmla="*/ 2486 w 1837135"/>
              <a:gd name="connsiteY4" fmla="*/ 284162 h 1296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7135" h="1296468">
                <a:moveTo>
                  <a:pt x="2486" y="284162"/>
                </a:moveTo>
                <a:lnTo>
                  <a:pt x="1837135" y="0"/>
                </a:lnTo>
                <a:cubicBezTo>
                  <a:pt x="1836077" y="335848"/>
                  <a:pt x="1837400" y="392296"/>
                  <a:pt x="1836342" y="728144"/>
                </a:cubicBezTo>
                <a:lnTo>
                  <a:pt x="105" y="1296468"/>
                </a:lnTo>
                <a:cubicBezTo>
                  <a:pt x="-689" y="962208"/>
                  <a:pt x="3280" y="618422"/>
                  <a:pt x="2486" y="284162"/>
                </a:cubicBezTo>
                <a:close/>
              </a:path>
            </a:pathLst>
          </a:custGeom>
          <a:solidFill>
            <a:srgbClr val="035388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144"/>
          <p:cNvSpPr>
            <a:spLocks noEditPoints="1"/>
          </p:cNvSpPr>
          <p:nvPr/>
        </p:nvSpPr>
        <p:spPr bwMode="black">
          <a:xfrm>
            <a:off x="1341930" y="2073196"/>
            <a:ext cx="280513" cy="49503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  <a:extLst/>
        </p:spPr>
        <p:txBody>
          <a:bodyPr vert="horz" wrap="square" lIns="51442" tIns="25721" rIns="51442" bIns="25721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11" name="Picture 34" descr="Efficiency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78294" y="2724141"/>
            <a:ext cx="607780" cy="5640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roup 173"/>
          <p:cNvGrpSpPr>
            <a:grpSpLocks noChangeAspect="1"/>
          </p:cNvGrpSpPr>
          <p:nvPr/>
        </p:nvGrpSpPr>
        <p:grpSpPr>
          <a:xfrm>
            <a:off x="1275339" y="3417334"/>
            <a:ext cx="413692" cy="532397"/>
            <a:chOff x="-2773363" y="1651000"/>
            <a:chExt cx="2692401" cy="3448051"/>
          </a:xfrm>
          <a:solidFill>
            <a:schemeClr val="bg1"/>
          </a:solidFill>
        </p:grpSpPr>
        <p:sp>
          <p:nvSpPr>
            <p:cNvPr id="13" name="Freeform 19"/>
            <p:cNvSpPr>
              <a:spLocks noEditPoints="1"/>
            </p:cNvSpPr>
            <p:nvPr/>
          </p:nvSpPr>
          <p:spPr bwMode="auto">
            <a:xfrm>
              <a:off x="-1908175" y="1798638"/>
              <a:ext cx="641350" cy="641350"/>
            </a:xfrm>
            <a:custGeom>
              <a:avLst/>
              <a:gdLst>
                <a:gd name="T0" fmla="*/ 171 w 171"/>
                <a:gd name="T1" fmla="*/ 79 h 171"/>
                <a:gd name="T2" fmla="*/ 168 w 171"/>
                <a:gd name="T3" fmla="*/ 77 h 171"/>
                <a:gd name="T4" fmla="*/ 152 w 171"/>
                <a:gd name="T5" fmla="*/ 65 h 171"/>
                <a:gd name="T6" fmla="*/ 165 w 171"/>
                <a:gd name="T7" fmla="*/ 54 h 171"/>
                <a:gd name="T8" fmla="*/ 161 w 171"/>
                <a:gd name="T9" fmla="*/ 52 h 171"/>
                <a:gd name="T10" fmla="*/ 142 w 171"/>
                <a:gd name="T11" fmla="*/ 45 h 171"/>
                <a:gd name="T12" fmla="*/ 152 w 171"/>
                <a:gd name="T13" fmla="*/ 32 h 171"/>
                <a:gd name="T14" fmla="*/ 147 w 171"/>
                <a:gd name="T15" fmla="*/ 30 h 171"/>
                <a:gd name="T16" fmla="*/ 127 w 171"/>
                <a:gd name="T17" fmla="*/ 30 h 171"/>
                <a:gd name="T18" fmla="*/ 132 w 171"/>
                <a:gd name="T19" fmla="*/ 15 h 171"/>
                <a:gd name="T20" fmla="*/ 127 w 171"/>
                <a:gd name="T21" fmla="*/ 14 h 171"/>
                <a:gd name="T22" fmla="*/ 108 w 171"/>
                <a:gd name="T23" fmla="*/ 20 h 171"/>
                <a:gd name="T24" fmla="*/ 108 w 171"/>
                <a:gd name="T25" fmla="*/ 5 h 171"/>
                <a:gd name="T26" fmla="*/ 103 w 171"/>
                <a:gd name="T27" fmla="*/ 4 h 171"/>
                <a:gd name="T28" fmla="*/ 86 w 171"/>
                <a:gd name="T29" fmla="*/ 16 h 171"/>
                <a:gd name="T30" fmla="*/ 79 w 171"/>
                <a:gd name="T31" fmla="*/ 0 h 171"/>
                <a:gd name="T32" fmla="*/ 77 w 171"/>
                <a:gd name="T33" fmla="*/ 3 h 171"/>
                <a:gd name="T34" fmla="*/ 65 w 171"/>
                <a:gd name="T35" fmla="*/ 19 h 171"/>
                <a:gd name="T36" fmla="*/ 53 w 171"/>
                <a:gd name="T37" fmla="*/ 6 h 171"/>
                <a:gd name="T38" fmla="*/ 52 w 171"/>
                <a:gd name="T39" fmla="*/ 10 h 171"/>
                <a:gd name="T40" fmla="*/ 45 w 171"/>
                <a:gd name="T41" fmla="*/ 29 h 171"/>
                <a:gd name="T42" fmla="*/ 30 w 171"/>
                <a:gd name="T43" fmla="*/ 20 h 171"/>
                <a:gd name="T44" fmla="*/ 30 w 171"/>
                <a:gd name="T45" fmla="*/ 24 h 171"/>
                <a:gd name="T46" fmla="*/ 30 w 171"/>
                <a:gd name="T47" fmla="*/ 44 h 171"/>
                <a:gd name="T48" fmla="*/ 13 w 171"/>
                <a:gd name="T49" fmla="*/ 40 h 171"/>
                <a:gd name="T50" fmla="*/ 14 w 171"/>
                <a:gd name="T51" fmla="*/ 44 h 171"/>
                <a:gd name="T52" fmla="*/ 20 w 171"/>
                <a:gd name="T53" fmla="*/ 63 h 171"/>
                <a:gd name="T54" fmla="*/ 2 w 171"/>
                <a:gd name="T55" fmla="*/ 65 h 171"/>
                <a:gd name="T56" fmla="*/ 4 w 171"/>
                <a:gd name="T57" fmla="*/ 68 h 171"/>
                <a:gd name="T58" fmla="*/ 16 w 171"/>
                <a:gd name="T59" fmla="*/ 84 h 171"/>
                <a:gd name="T60" fmla="*/ 0 w 171"/>
                <a:gd name="T61" fmla="*/ 91 h 171"/>
                <a:gd name="T62" fmla="*/ 3 w 171"/>
                <a:gd name="T63" fmla="*/ 94 h 171"/>
                <a:gd name="T64" fmla="*/ 19 w 171"/>
                <a:gd name="T65" fmla="*/ 106 h 171"/>
                <a:gd name="T66" fmla="*/ 6 w 171"/>
                <a:gd name="T67" fmla="*/ 116 h 171"/>
                <a:gd name="T68" fmla="*/ 10 w 171"/>
                <a:gd name="T69" fmla="*/ 119 h 171"/>
                <a:gd name="T70" fmla="*/ 29 w 171"/>
                <a:gd name="T71" fmla="*/ 125 h 171"/>
                <a:gd name="T72" fmla="*/ 19 w 171"/>
                <a:gd name="T73" fmla="*/ 139 h 171"/>
                <a:gd name="T74" fmla="*/ 24 w 171"/>
                <a:gd name="T75" fmla="*/ 141 h 171"/>
                <a:gd name="T76" fmla="*/ 44 w 171"/>
                <a:gd name="T77" fmla="*/ 141 h 171"/>
                <a:gd name="T78" fmla="*/ 39 w 171"/>
                <a:gd name="T79" fmla="*/ 156 h 171"/>
                <a:gd name="T80" fmla="*/ 44 w 171"/>
                <a:gd name="T81" fmla="*/ 157 h 171"/>
                <a:gd name="T82" fmla="*/ 63 w 171"/>
                <a:gd name="T83" fmla="*/ 151 h 171"/>
                <a:gd name="T84" fmla="*/ 63 w 171"/>
                <a:gd name="T85" fmla="*/ 166 h 171"/>
                <a:gd name="T86" fmla="*/ 68 w 171"/>
                <a:gd name="T87" fmla="*/ 166 h 171"/>
                <a:gd name="T88" fmla="*/ 85 w 171"/>
                <a:gd name="T89" fmla="*/ 155 h 171"/>
                <a:gd name="T90" fmla="*/ 91 w 171"/>
                <a:gd name="T91" fmla="*/ 171 h 171"/>
                <a:gd name="T92" fmla="*/ 94 w 171"/>
                <a:gd name="T93" fmla="*/ 168 h 171"/>
                <a:gd name="T94" fmla="*/ 96 w 171"/>
                <a:gd name="T95" fmla="*/ 154 h 171"/>
                <a:gd name="T96" fmla="*/ 114 w 171"/>
                <a:gd name="T97" fmla="*/ 163 h 171"/>
                <a:gd name="T98" fmla="*/ 119 w 171"/>
                <a:gd name="T99" fmla="*/ 162 h 171"/>
                <a:gd name="T100" fmla="*/ 117 w 171"/>
                <a:gd name="T101" fmla="*/ 147 h 171"/>
                <a:gd name="T102" fmla="*/ 137 w 171"/>
                <a:gd name="T103" fmla="*/ 150 h 171"/>
                <a:gd name="T104" fmla="*/ 142 w 171"/>
                <a:gd name="T105" fmla="*/ 149 h 171"/>
                <a:gd name="T106" fmla="*/ 135 w 171"/>
                <a:gd name="T107" fmla="*/ 134 h 171"/>
                <a:gd name="T108" fmla="*/ 154 w 171"/>
                <a:gd name="T109" fmla="*/ 131 h 171"/>
                <a:gd name="T110" fmla="*/ 159 w 171"/>
                <a:gd name="T111" fmla="*/ 129 h 171"/>
                <a:gd name="T112" fmla="*/ 147 w 171"/>
                <a:gd name="T113" fmla="*/ 117 h 171"/>
                <a:gd name="T114" fmla="*/ 165 w 171"/>
                <a:gd name="T115" fmla="*/ 108 h 171"/>
                <a:gd name="T116" fmla="*/ 169 w 171"/>
                <a:gd name="T117" fmla="*/ 105 h 171"/>
                <a:gd name="T118" fmla="*/ 154 w 171"/>
                <a:gd name="T119" fmla="*/ 96 h 171"/>
                <a:gd name="T120" fmla="*/ 168 w 171"/>
                <a:gd name="T121" fmla="*/ 82 h 171"/>
                <a:gd name="T122" fmla="*/ 70 w 171"/>
                <a:gd name="T123" fmla="*/ 85 h 171"/>
                <a:gd name="T124" fmla="*/ 101 w 171"/>
                <a:gd name="T125" fmla="*/ 8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1" h="171">
                  <a:moveTo>
                    <a:pt x="168" y="82"/>
                  </a:moveTo>
                  <a:cubicBezTo>
                    <a:pt x="170" y="82"/>
                    <a:pt x="171" y="81"/>
                    <a:pt x="171" y="79"/>
                  </a:cubicBezTo>
                  <a:cubicBezTo>
                    <a:pt x="171" y="79"/>
                    <a:pt x="171" y="79"/>
                    <a:pt x="171" y="79"/>
                  </a:cubicBezTo>
                  <a:cubicBezTo>
                    <a:pt x="171" y="78"/>
                    <a:pt x="169" y="77"/>
                    <a:pt x="168" y="77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4" y="71"/>
                    <a:pt x="153" y="68"/>
                    <a:pt x="152" y="65"/>
                  </a:cubicBezTo>
                  <a:cubicBezTo>
                    <a:pt x="163" y="57"/>
                    <a:pt x="163" y="57"/>
                    <a:pt x="163" y="57"/>
                  </a:cubicBezTo>
                  <a:cubicBezTo>
                    <a:pt x="164" y="56"/>
                    <a:pt x="165" y="55"/>
                    <a:pt x="165" y="54"/>
                  </a:cubicBezTo>
                  <a:cubicBezTo>
                    <a:pt x="165" y="54"/>
                    <a:pt x="165" y="53"/>
                    <a:pt x="165" y="53"/>
                  </a:cubicBezTo>
                  <a:cubicBezTo>
                    <a:pt x="164" y="52"/>
                    <a:pt x="163" y="51"/>
                    <a:pt x="161" y="52"/>
                  </a:cubicBezTo>
                  <a:cubicBezTo>
                    <a:pt x="147" y="54"/>
                    <a:pt x="147" y="54"/>
                    <a:pt x="147" y="54"/>
                  </a:cubicBezTo>
                  <a:cubicBezTo>
                    <a:pt x="146" y="51"/>
                    <a:pt x="144" y="48"/>
                    <a:pt x="142" y="45"/>
                  </a:cubicBezTo>
                  <a:cubicBezTo>
                    <a:pt x="151" y="34"/>
                    <a:pt x="151" y="34"/>
                    <a:pt x="151" y="34"/>
                  </a:cubicBezTo>
                  <a:cubicBezTo>
                    <a:pt x="151" y="34"/>
                    <a:pt x="152" y="33"/>
                    <a:pt x="152" y="32"/>
                  </a:cubicBezTo>
                  <a:cubicBezTo>
                    <a:pt x="152" y="31"/>
                    <a:pt x="151" y="31"/>
                    <a:pt x="151" y="30"/>
                  </a:cubicBezTo>
                  <a:cubicBezTo>
                    <a:pt x="150" y="29"/>
                    <a:pt x="148" y="29"/>
                    <a:pt x="147" y="30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2" y="34"/>
                    <a:pt x="130" y="32"/>
                    <a:pt x="127" y="30"/>
                  </a:cubicBezTo>
                  <a:cubicBezTo>
                    <a:pt x="132" y="16"/>
                    <a:pt x="132" y="16"/>
                    <a:pt x="132" y="16"/>
                  </a:cubicBezTo>
                  <a:cubicBezTo>
                    <a:pt x="132" y="16"/>
                    <a:pt x="132" y="16"/>
                    <a:pt x="132" y="15"/>
                  </a:cubicBezTo>
                  <a:cubicBezTo>
                    <a:pt x="132" y="14"/>
                    <a:pt x="132" y="13"/>
                    <a:pt x="131" y="13"/>
                  </a:cubicBezTo>
                  <a:cubicBezTo>
                    <a:pt x="129" y="12"/>
                    <a:pt x="128" y="12"/>
                    <a:pt x="127" y="14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4" y="22"/>
                    <a:pt x="111" y="21"/>
                    <a:pt x="108" y="20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8" y="5"/>
                    <a:pt x="108" y="5"/>
                    <a:pt x="108" y="5"/>
                  </a:cubicBezTo>
                  <a:cubicBezTo>
                    <a:pt x="108" y="4"/>
                    <a:pt x="107" y="3"/>
                    <a:pt x="106" y="2"/>
                  </a:cubicBezTo>
                  <a:cubicBezTo>
                    <a:pt x="105" y="2"/>
                    <a:pt x="103" y="3"/>
                    <a:pt x="103" y="4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3" y="16"/>
                    <a:pt x="90" y="16"/>
                    <a:pt x="86" y="16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ubicBezTo>
                    <a:pt x="78" y="0"/>
                    <a:pt x="77" y="1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1" y="17"/>
                    <a:pt x="68" y="18"/>
                    <a:pt x="65" y="19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6" y="6"/>
                    <a:pt x="55" y="5"/>
                    <a:pt x="53" y="6"/>
                  </a:cubicBezTo>
                  <a:cubicBezTo>
                    <a:pt x="52" y="6"/>
                    <a:pt x="52" y="7"/>
                    <a:pt x="52" y="9"/>
                  </a:cubicBezTo>
                  <a:cubicBezTo>
                    <a:pt x="52" y="9"/>
                    <a:pt x="52" y="9"/>
                    <a:pt x="52" y="10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1" y="25"/>
                    <a:pt x="48" y="27"/>
                    <a:pt x="45" y="29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3" y="19"/>
                    <a:pt x="32" y="19"/>
                    <a:pt x="30" y="20"/>
                  </a:cubicBezTo>
                  <a:cubicBezTo>
                    <a:pt x="30" y="20"/>
                    <a:pt x="29" y="21"/>
                    <a:pt x="29" y="22"/>
                  </a:cubicBezTo>
                  <a:cubicBezTo>
                    <a:pt x="29" y="23"/>
                    <a:pt x="30" y="23"/>
                    <a:pt x="30" y="24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4" y="39"/>
                    <a:pt x="32" y="41"/>
                    <a:pt x="30" y="44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5" y="38"/>
                    <a:pt x="14" y="39"/>
                    <a:pt x="13" y="40"/>
                  </a:cubicBezTo>
                  <a:cubicBezTo>
                    <a:pt x="13" y="41"/>
                    <a:pt x="12" y="41"/>
                    <a:pt x="12" y="42"/>
                  </a:cubicBezTo>
                  <a:cubicBezTo>
                    <a:pt x="12" y="42"/>
                    <a:pt x="13" y="43"/>
                    <a:pt x="14" y="4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2" y="57"/>
                    <a:pt x="21" y="60"/>
                    <a:pt x="20" y="63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4" y="62"/>
                    <a:pt x="3" y="63"/>
                    <a:pt x="2" y="65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2" y="67"/>
                    <a:pt x="3" y="68"/>
                    <a:pt x="4" y="68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6" y="78"/>
                    <a:pt x="16" y="81"/>
                    <a:pt x="16" y="84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1" y="89"/>
                    <a:pt x="0" y="90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3"/>
                    <a:pt x="2" y="94"/>
                    <a:pt x="3" y="94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17" y="99"/>
                    <a:pt x="18" y="103"/>
                    <a:pt x="19" y="106"/>
                  </a:cubicBezTo>
                  <a:cubicBezTo>
                    <a:pt x="8" y="114"/>
                    <a:pt x="8" y="114"/>
                    <a:pt x="8" y="114"/>
                  </a:cubicBezTo>
                  <a:cubicBezTo>
                    <a:pt x="7" y="114"/>
                    <a:pt x="6" y="115"/>
                    <a:pt x="6" y="116"/>
                  </a:cubicBezTo>
                  <a:cubicBezTo>
                    <a:pt x="6" y="117"/>
                    <a:pt x="6" y="117"/>
                    <a:pt x="6" y="118"/>
                  </a:cubicBezTo>
                  <a:cubicBezTo>
                    <a:pt x="7" y="119"/>
                    <a:pt x="8" y="120"/>
                    <a:pt x="10" y="119"/>
                  </a:cubicBezTo>
                  <a:cubicBezTo>
                    <a:pt x="24" y="117"/>
                    <a:pt x="24" y="117"/>
                    <a:pt x="24" y="117"/>
                  </a:cubicBezTo>
                  <a:cubicBezTo>
                    <a:pt x="25" y="120"/>
                    <a:pt x="27" y="123"/>
                    <a:pt x="29" y="125"/>
                  </a:cubicBezTo>
                  <a:cubicBezTo>
                    <a:pt x="20" y="137"/>
                    <a:pt x="20" y="137"/>
                    <a:pt x="20" y="137"/>
                  </a:cubicBezTo>
                  <a:cubicBezTo>
                    <a:pt x="20" y="137"/>
                    <a:pt x="19" y="138"/>
                    <a:pt x="19" y="139"/>
                  </a:cubicBezTo>
                  <a:cubicBezTo>
                    <a:pt x="19" y="139"/>
                    <a:pt x="20" y="140"/>
                    <a:pt x="20" y="140"/>
                  </a:cubicBezTo>
                  <a:cubicBezTo>
                    <a:pt x="21" y="142"/>
                    <a:pt x="23" y="142"/>
                    <a:pt x="24" y="141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9" y="137"/>
                    <a:pt x="41" y="139"/>
                    <a:pt x="44" y="141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5"/>
                    <a:pt x="39" y="155"/>
                    <a:pt x="39" y="156"/>
                  </a:cubicBezTo>
                  <a:cubicBezTo>
                    <a:pt x="39" y="157"/>
                    <a:pt x="39" y="157"/>
                    <a:pt x="40" y="158"/>
                  </a:cubicBezTo>
                  <a:cubicBezTo>
                    <a:pt x="42" y="159"/>
                    <a:pt x="43" y="158"/>
                    <a:pt x="44" y="157"/>
                  </a:cubicBezTo>
                  <a:cubicBezTo>
                    <a:pt x="54" y="147"/>
                    <a:pt x="54" y="147"/>
                    <a:pt x="54" y="147"/>
                  </a:cubicBezTo>
                  <a:cubicBezTo>
                    <a:pt x="57" y="149"/>
                    <a:pt x="60" y="150"/>
                    <a:pt x="63" y="151"/>
                  </a:cubicBezTo>
                  <a:cubicBezTo>
                    <a:pt x="63" y="165"/>
                    <a:pt x="63" y="165"/>
                    <a:pt x="63" y="165"/>
                  </a:cubicBezTo>
                  <a:cubicBezTo>
                    <a:pt x="63" y="165"/>
                    <a:pt x="63" y="166"/>
                    <a:pt x="63" y="166"/>
                  </a:cubicBezTo>
                  <a:cubicBezTo>
                    <a:pt x="63" y="167"/>
                    <a:pt x="64" y="168"/>
                    <a:pt x="65" y="168"/>
                  </a:cubicBezTo>
                  <a:cubicBezTo>
                    <a:pt x="66" y="169"/>
                    <a:pt x="68" y="168"/>
                    <a:pt x="68" y="166"/>
                  </a:cubicBezTo>
                  <a:cubicBezTo>
                    <a:pt x="75" y="154"/>
                    <a:pt x="75" y="154"/>
                    <a:pt x="75" y="154"/>
                  </a:cubicBezTo>
                  <a:cubicBezTo>
                    <a:pt x="78" y="154"/>
                    <a:pt x="81" y="155"/>
                    <a:pt x="85" y="155"/>
                  </a:cubicBezTo>
                  <a:cubicBezTo>
                    <a:pt x="89" y="168"/>
                    <a:pt x="89" y="168"/>
                    <a:pt x="89" y="168"/>
                  </a:cubicBezTo>
                  <a:cubicBezTo>
                    <a:pt x="89" y="170"/>
                    <a:pt x="90" y="171"/>
                    <a:pt x="91" y="171"/>
                  </a:cubicBezTo>
                  <a:cubicBezTo>
                    <a:pt x="91" y="171"/>
                    <a:pt x="92" y="171"/>
                    <a:pt x="92" y="171"/>
                  </a:cubicBezTo>
                  <a:cubicBezTo>
                    <a:pt x="93" y="171"/>
                    <a:pt x="94" y="169"/>
                    <a:pt x="94" y="168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100" y="153"/>
                    <a:pt x="103" y="153"/>
                    <a:pt x="106" y="152"/>
                  </a:cubicBezTo>
                  <a:cubicBezTo>
                    <a:pt x="114" y="163"/>
                    <a:pt x="114" y="163"/>
                    <a:pt x="114" y="163"/>
                  </a:cubicBezTo>
                  <a:cubicBezTo>
                    <a:pt x="115" y="165"/>
                    <a:pt x="116" y="165"/>
                    <a:pt x="118" y="165"/>
                  </a:cubicBezTo>
                  <a:cubicBezTo>
                    <a:pt x="119" y="164"/>
                    <a:pt x="119" y="163"/>
                    <a:pt x="119" y="162"/>
                  </a:cubicBezTo>
                  <a:cubicBezTo>
                    <a:pt x="119" y="162"/>
                    <a:pt x="119" y="161"/>
                    <a:pt x="119" y="161"/>
                  </a:cubicBezTo>
                  <a:cubicBezTo>
                    <a:pt x="117" y="147"/>
                    <a:pt x="117" y="147"/>
                    <a:pt x="117" y="147"/>
                  </a:cubicBezTo>
                  <a:cubicBezTo>
                    <a:pt x="120" y="146"/>
                    <a:pt x="123" y="144"/>
                    <a:pt x="126" y="142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138" y="152"/>
                    <a:pt x="139" y="152"/>
                    <a:pt x="141" y="151"/>
                  </a:cubicBezTo>
                  <a:cubicBezTo>
                    <a:pt x="141" y="150"/>
                    <a:pt x="142" y="149"/>
                    <a:pt x="142" y="149"/>
                  </a:cubicBezTo>
                  <a:cubicBezTo>
                    <a:pt x="142" y="148"/>
                    <a:pt x="141" y="147"/>
                    <a:pt x="141" y="147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7" y="132"/>
                    <a:pt x="139" y="130"/>
                    <a:pt x="141" y="127"/>
                  </a:cubicBezTo>
                  <a:cubicBezTo>
                    <a:pt x="154" y="131"/>
                    <a:pt x="154" y="131"/>
                    <a:pt x="154" y="131"/>
                  </a:cubicBezTo>
                  <a:cubicBezTo>
                    <a:pt x="156" y="132"/>
                    <a:pt x="157" y="132"/>
                    <a:pt x="158" y="131"/>
                  </a:cubicBezTo>
                  <a:cubicBezTo>
                    <a:pt x="158" y="130"/>
                    <a:pt x="159" y="130"/>
                    <a:pt x="159" y="129"/>
                  </a:cubicBezTo>
                  <a:cubicBezTo>
                    <a:pt x="159" y="128"/>
                    <a:pt x="158" y="127"/>
                    <a:pt x="157" y="127"/>
                  </a:cubicBezTo>
                  <a:cubicBezTo>
                    <a:pt x="147" y="117"/>
                    <a:pt x="147" y="117"/>
                    <a:pt x="147" y="117"/>
                  </a:cubicBezTo>
                  <a:cubicBezTo>
                    <a:pt x="149" y="114"/>
                    <a:pt x="150" y="111"/>
                    <a:pt x="151" y="108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7" y="108"/>
                    <a:pt x="168" y="107"/>
                    <a:pt x="169" y="106"/>
                  </a:cubicBezTo>
                  <a:cubicBezTo>
                    <a:pt x="169" y="106"/>
                    <a:pt x="169" y="105"/>
                    <a:pt x="169" y="105"/>
                  </a:cubicBezTo>
                  <a:cubicBezTo>
                    <a:pt x="169" y="104"/>
                    <a:pt x="168" y="103"/>
                    <a:pt x="167" y="103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55" y="93"/>
                    <a:pt x="155" y="90"/>
                    <a:pt x="155" y="86"/>
                  </a:cubicBezTo>
                  <a:lnTo>
                    <a:pt x="168" y="82"/>
                  </a:lnTo>
                  <a:close/>
                  <a:moveTo>
                    <a:pt x="86" y="101"/>
                  </a:moveTo>
                  <a:cubicBezTo>
                    <a:pt x="77" y="101"/>
                    <a:pt x="70" y="94"/>
                    <a:pt x="70" y="85"/>
                  </a:cubicBezTo>
                  <a:cubicBezTo>
                    <a:pt x="70" y="77"/>
                    <a:pt x="77" y="70"/>
                    <a:pt x="86" y="70"/>
                  </a:cubicBezTo>
                  <a:cubicBezTo>
                    <a:pt x="94" y="70"/>
                    <a:pt x="101" y="77"/>
                    <a:pt x="101" y="85"/>
                  </a:cubicBezTo>
                  <a:cubicBezTo>
                    <a:pt x="101" y="94"/>
                    <a:pt x="94" y="101"/>
                    <a:pt x="8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" name="Freeform 20"/>
            <p:cNvSpPr>
              <a:spLocks noEditPoints="1"/>
            </p:cNvSpPr>
            <p:nvPr/>
          </p:nvSpPr>
          <p:spPr bwMode="auto">
            <a:xfrm>
              <a:off x="-1333500" y="1651000"/>
              <a:ext cx="454025" cy="454025"/>
            </a:xfrm>
            <a:custGeom>
              <a:avLst/>
              <a:gdLst>
                <a:gd name="T0" fmla="*/ 121 w 121"/>
                <a:gd name="T1" fmla="*/ 56 h 121"/>
                <a:gd name="T2" fmla="*/ 119 w 121"/>
                <a:gd name="T3" fmla="*/ 54 h 121"/>
                <a:gd name="T4" fmla="*/ 108 w 121"/>
                <a:gd name="T5" fmla="*/ 46 h 121"/>
                <a:gd name="T6" fmla="*/ 117 w 121"/>
                <a:gd name="T7" fmla="*/ 38 h 121"/>
                <a:gd name="T8" fmla="*/ 115 w 121"/>
                <a:gd name="T9" fmla="*/ 37 h 121"/>
                <a:gd name="T10" fmla="*/ 101 w 121"/>
                <a:gd name="T11" fmla="*/ 32 h 121"/>
                <a:gd name="T12" fmla="*/ 108 w 121"/>
                <a:gd name="T13" fmla="*/ 23 h 121"/>
                <a:gd name="T14" fmla="*/ 105 w 121"/>
                <a:gd name="T15" fmla="*/ 21 h 121"/>
                <a:gd name="T16" fmla="*/ 90 w 121"/>
                <a:gd name="T17" fmla="*/ 21 h 121"/>
                <a:gd name="T18" fmla="*/ 94 w 121"/>
                <a:gd name="T19" fmla="*/ 11 h 121"/>
                <a:gd name="T20" fmla="*/ 90 w 121"/>
                <a:gd name="T21" fmla="*/ 10 h 121"/>
                <a:gd name="T22" fmla="*/ 77 w 121"/>
                <a:gd name="T23" fmla="*/ 14 h 121"/>
                <a:gd name="T24" fmla="*/ 77 w 121"/>
                <a:gd name="T25" fmla="*/ 3 h 121"/>
                <a:gd name="T26" fmla="*/ 73 w 121"/>
                <a:gd name="T27" fmla="*/ 3 h 121"/>
                <a:gd name="T28" fmla="*/ 61 w 121"/>
                <a:gd name="T29" fmla="*/ 11 h 121"/>
                <a:gd name="T30" fmla="*/ 56 w 121"/>
                <a:gd name="T31" fmla="*/ 0 h 121"/>
                <a:gd name="T32" fmla="*/ 55 w 121"/>
                <a:gd name="T33" fmla="*/ 2 h 121"/>
                <a:gd name="T34" fmla="*/ 46 w 121"/>
                <a:gd name="T35" fmla="*/ 13 h 121"/>
                <a:gd name="T36" fmla="*/ 38 w 121"/>
                <a:gd name="T37" fmla="*/ 4 h 121"/>
                <a:gd name="T38" fmla="*/ 37 w 121"/>
                <a:gd name="T39" fmla="*/ 7 h 121"/>
                <a:gd name="T40" fmla="*/ 32 w 121"/>
                <a:gd name="T41" fmla="*/ 20 h 121"/>
                <a:gd name="T42" fmla="*/ 22 w 121"/>
                <a:gd name="T43" fmla="*/ 14 h 121"/>
                <a:gd name="T44" fmla="*/ 21 w 121"/>
                <a:gd name="T45" fmla="*/ 17 h 121"/>
                <a:gd name="T46" fmla="*/ 21 w 121"/>
                <a:gd name="T47" fmla="*/ 31 h 121"/>
                <a:gd name="T48" fmla="*/ 9 w 121"/>
                <a:gd name="T49" fmla="*/ 28 h 121"/>
                <a:gd name="T50" fmla="*/ 10 w 121"/>
                <a:gd name="T51" fmla="*/ 31 h 121"/>
                <a:gd name="T52" fmla="*/ 14 w 121"/>
                <a:gd name="T53" fmla="*/ 45 h 121"/>
                <a:gd name="T54" fmla="*/ 2 w 121"/>
                <a:gd name="T55" fmla="*/ 46 h 121"/>
                <a:gd name="T56" fmla="*/ 3 w 121"/>
                <a:gd name="T57" fmla="*/ 48 h 121"/>
                <a:gd name="T58" fmla="*/ 11 w 121"/>
                <a:gd name="T59" fmla="*/ 60 h 121"/>
                <a:gd name="T60" fmla="*/ 0 w 121"/>
                <a:gd name="T61" fmla="*/ 65 h 121"/>
                <a:gd name="T62" fmla="*/ 2 w 121"/>
                <a:gd name="T63" fmla="*/ 67 h 121"/>
                <a:gd name="T64" fmla="*/ 14 w 121"/>
                <a:gd name="T65" fmla="*/ 75 h 121"/>
                <a:gd name="T66" fmla="*/ 4 w 121"/>
                <a:gd name="T67" fmla="*/ 83 h 121"/>
                <a:gd name="T68" fmla="*/ 7 w 121"/>
                <a:gd name="T69" fmla="*/ 84 h 121"/>
                <a:gd name="T70" fmla="*/ 20 w 121"/>
                <a:gd name="T71" fmla="*/ 89 h 121"/>
                <a:gd name="T72" fmla="*/ 14 w 121"/>
                <a:gd name="T73" fmla="*/ 98 h 121"/>
                <a:gd name="T74" fmla="*/ 17 w 121"/>
                <a:gd name="T75" fmla="*/ 100 h 121"/>
                <a:gd name="T76" fmla="*/ 31 w 121"/>
                <a:gd name="T77" fmla="*/ 100 h 121"/>
                <a:gd name="T78" fmla="*/ 28 w 121"/>
                <a:gd name="T79" fmla="*/ 110 h 121"/>
                <a:gd name="T80" fmla="*/ 31 w 121"/>
                <a:gd name="T81" fmla="*/ 112 h 121"/>
                <a:gd name="T82" fmla="*/ 45 w 121"/>
                <a:gd name="T83" fmla="*/ 107 h 121"/>
                <a:gd name="T84" fmla="*/ 45 w 121"/>
                <a:gd name="T85" fmla="*/ 118 h 121"/>
                <a:gd name="T86" fmla="*/ 49 w 121"/>
                <a:gd name="T87" fmla="*/ 118 h 121"/>
                <a:gd name="T88" fmla="*/ 60 w 121"/>
                <a:gd name="T89" fmla="*/ 110 h 121"/>
                <a:gd name="T90" fmla="*/ 65 w 121"/>
                <a:gd name="T91" fmla="*/ 121 h 121"/>
                <a:gd name="T92" fmla="*/ 67 w 121"/>
                <a:gd name="T93" fmla="*/ 119 h 121"/>
                <a:gd name="T94" fmla="*/ 68 w 121"/>
                <a:gd name="T95" fmla="*/ 109 h 121"/>
                <a:gd name="T96" fmla="*/ 81 w 121"/>
                <a:gd name="T97" fmla="*/ 116 h 121"/>
                <a:gd name="T98" fmla="*/ 85 w 121"/>
                <a:gd name="T99" fmla="*/ 115 h 121"/>
                <a:gd name="T100" fmla="*/ 83 w 121"/>
                <a:gd name="T101" fmla="*/ 104 h 121"/>
                <a:gd name="T102" fmla="*/ 97 w 121"/>
                <a:gd name="T103" fmla="*/ 107 h 121"/>
                <a:gd name="T104" fmla="*/ 101 w 121"/>
                <a:gd name="T105" fmla="*/ 106 h 121"/>
                <a:gd name="T106" fmla="*/ 96 w 121"/>
                <a:gd name="T107" fmla="*/ 95 h 121"/>
                <a:gd name="T108" fmla="*/ 110 w 121"/>
                <a:gd name="T109" fmla="*/ 93 h 121"/>
                <a:gd name="T110" fmla="*/ 113 w 121"/>
                <a:gd name="T111" fmla="*/ 92 h 121"/>
                <a:gd name="T112" fmla="*/ 105 w 121"/>
                <a:gd name="T113" fmla="*/ 83 h 121"/>
                <a:gd name="T114" fmla="*/ 117 w 121"/>
                <a:gd name="T115" fmla="*/ 77 h 121"/>
                <a:gd name="T116" fmla="*/ 120 w 121"/>
                <a:gd name="T117" fmla="*/ 75 h 121"/>
                <a:gd name="T118" fmla="*/ 109 w 121"/>
                <a:gd name="T119" fmla="*/ 68 h 121"/>
                <a:gd name="T120" fmla="*/ 120 w 121"/>
                <a:gd name="T121" fmla="*/ 58 h 121"/>
                <a:gd name="T122" fmla="*/ 50 w 121"/>
                <a:gd name="T123" fmla="*/ 61 h 121"/>
                <a:gd name="T124" fmla="*/ 72 w 121"/>
                <a:gd name="T125" fmla="*/ 6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1" h="121">
                  <a:moveTo>
                    <a:pt x="120" y="58"/>
                  </a:moveTo>
                  <a:cubicBezTo>
                    <a:pt x="121" y="58"/>
                    <a:pt x="121" y="57"/>
                    <a:pt x="121" y="56"/>
                  </a:cubicBezTo>
                  <a:cubicBezTo>
                    <a:pt x="121" y="56"/>
                    <a:pt x="121" y="56"/>
                    <a:pt x="121" y="56"/>
                  </a:cubicBezTo>
                  <a:cubicBezTo>
                    <a:pt x="121" y="55"/>
                    <a:pt x="120" y="54"/>
                    <a:pt x="119" y="54"/>
                  </a:cubicBezTo>
                  <a:cubicBezTo>
                    <a:pt x="110" y="53"/>
                    <a:pt x="110" y="53"/>
                    <a:pt x="110" y="53"/>
                  </a:cubicBezTo>
                  <a:cubicBezTo>
                    <a:pt x="109" y="50"/>
                    <a:pt x="109" y="48"/>
                    <a:pt x="108" y="46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17" y="40"/>
                    <a:pt x="117" y="39"/>
                    <a:pt x="117" y="38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37"/>
                    <a:pt x="116" y="36"/>
                    <a:pt x="115" y="37"/>
                  </a:cubicBezTo>
                  <a:cubicBezTo>
                    <a:pt x="105" y="38"/>
                    <a:pt x="105" y="38"/>
                    <a:pt x="105" y="38"/>
                  </a:cubicBezTo>
                  <a:cubicBezTo>
                    <a:pt x="104" y="36"/>
                    <a:pt x="102" y="34"/>
                    <a:pt x="101" y="32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8" y="24"/>
                    <a:pt x="108" y="23"/>
                    <a:pt x="108" y="23"/>
                  </a:cubicBezTo>
                  <a:cubicBezTo>
                    <a:pt x="108" y="22"/>
                    <a:pt x="108" y="22"/>
                    <a:pt x="107" y="21"/>
                  </a:cubicBezTo>
                  <a:cubicBezTo>
                    <a:pt x="107" y="21"/>
                    <a:pt x="105" y="20"/>
                    <a:pt x="105" y="21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4" y="24"/>
                    <a:pt x="92" y="22"/>
                    <a:pt x="90" y="21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0"/>
                    <a:pt x="94" y="9"/>
                    <a:pt x="93" y="9"/>
                  </a:cubicBezTo>
                  <a:cubicBezTo>
                    <a:pt x="92" y="8"/>
                    <a:pt x="91" y="9"/>
                    <a:pt x="90" y="10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1" y="15"/>
                    <a:pt x="79" y="15"/>
                    <a:pt x="77" y="1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3"/>
                  </a:cubicBezTo>
                  <a:cubicBezTo>
                    <a:pt x="77" y="2"/>
                    <a:pt x="76" y="2"/>
                    <a:pt x="75" y="1"/>
                  </a:cubicBezTo>
                  <a:cubicBezTo>
                    <a:pt x="74" y="1"/>
                    <a:pt x="73" y="2"/>
                    <a:pt x="73" y="3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6" y="11"/>
                    <a:pt x="64" y="11"/>
                    <a:pt x="61" y="11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1"/>
                    <a:pt x="58" y="0"/>
                    <a:pt x="56" y="0"/>
                  </a:cubicBezTo>
                  <a:cubicBezTo>
                    <a:pt x="55" y="0"/>
                    <a:pt x="55" y="1"/>
                    <a:pt x="55" y="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1" y="12"/>
                    <a:pt x="48" y="13"/>
                    <a:pt x="46" y="13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4"/>
                    <a:pt x="39" y="4"/>
                    <a:pt x="38" y="4"/>
                  </a:cubicBezTo>
                  <a:cubicBezTo>
                    <a:pt x="37" y="4"/>
                    <a:pt x="37" y="5"/>
                    <a:pt x="37" y="6"/>
                  </a:cubicBezTo>
                  <a:cubicBezTo>
                    <a:pt x="37" y="6"/>
                    <a:pt x="37" y="6"/>
                    <a:pt x="37" y="7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6" y="18"/>
                    <a:pt x="34" y="19"/>
                    <a:pt x="32" y="20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3"/>
                    <a:pt x="22" y="13"/>
                    <a:pt x="22" y="14"/>
                  </a:cubicBezTo>
                  <a:cubicBezTo>
                    <a:pt x="21" y="14"/>
                    <a:pt x="21" y="15"/>
                    <a:pt x="21" y="15"/>
                  </a:cubicBezTo>
                  <a:cubicBezTo>
                    <a:pt x="21" y="16"/>
                    <a:pt x="21" y="16"/>
                    <a:pt x="21" y="17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4" y="27"/>
                    <a:pt x="23" y="29"/>
                    <a:pt x="21" y="31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1" y="27"/>
                    <a:pt x="10" y="27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9" y="31"/>
                    <a:pt x="10" y="31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6" y="40"/>
                    <a:pt x="15" y="42"/>
                    <a:pt x="14" y="45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3" y="44"/>
                    <a:pt x="2" y="45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7"/>
                    <a:pt x="2" y="48"/>
                    <a:pt x="3" y="48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5"/>
                    <a:pt x="11" y="57"/>
                    <a:pt x="11" y="60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0" y="64"/>
                    <a:pt x="0" y="65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66"/>
                    <a:pt x="1" y="67"/>
                    <a:pt x="2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71"/>
                    <a:pt x="13" y="73"/>
                    <a:pt x="14" y="75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5" y="81"/>
                    <a:pt x="4" y="82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5" y="84"/>
                    <a:pt x="6" y="85"/>
                    <a:pt x="7" y="84"/>
                  </a:cubicBezTo>
                  <a:cubicBezTo>
                    <a:pt x="17" y="83"/>
                    <a:pt x="17" y="83"/>
                    <a:pt x="17" y="83"/>
                  </a:cubicBezTo>
                  <a:cubicBezTo>
                    <a:pt x="18" y="85"/>
                    <a:pt x="19" y="87"/>
                    <a:pt x="20" y="89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7"/>
                    <a:pt x="14" y="98"/>
                    <a:pt x="14" y="98"/>
                  </a:cubicBezTo>
                  <a:cubicBezTo>
                    <a:pt x="14" y="99"/>
                    <a:pt x="14" y="99"/>
                    <a:pt x="14" y="100"/>
                  </a:cubicBezTo>
                  <a:cubicBezTo>
                    <a:pt x="15" y="100"/>
                    <a:pt x="16" y="101"/>
                    <a:pt x="17" y="100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8" y="97"/>
                    <a:pt x="29" y="99"/>
                    <a:pt x="31" y="100"/>
                  </a:cubicBezTo>
                  <a:cubicBezTo>
                    <a:pt x="28" y="109"/>
                    <a:pt x="28" y="109"/>
                    <a:pt x="28" y="109"/>
                  </a:cubicBezTo>
                  <a:cubicBezTo>
                    <a:pt x="28" y="110"/>
                    <a:pt x="28" y="110"/>
                    <a:pt x="28" y="110"/>
                  </a:cubicBezTo>
                  <a:cubicBezTo>
                    <a:pt x="28" y="111"/>
                    <a:pt x="28" y="112"/>
                    <a:pt x="29" y="112"/>
                  </a:cubicBezTo>
                  <a:cubicBezTo>
                    <a:pt x="30" y="113"/>
                    <a:pt x="31" y="112"/>
                    <a:pt x="31" y="112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40" y="106"/>
                    <a:pt x="43" y="106"/>
                    <a:pt x="45" y="107"/>
                  </a:cubicBezTo>
                  <a:cubicBezTo>
                    <a:pt x="45" y="117"/>
                    <a:pt x="45" y="117"/>
                    <a:pt x="45" y="117"/>
                  </a:cubicBezTo>
                  <a:cubicBezTo>
                    <a:pt x="45" y="117"/>
                    <a:pt x="45" y="117"/>
                    <a:pt x="45" y="118"/>
                  </a:cubicBezTo>
                  <a:cubicBezTo>
                    <a:pt x="45" y="119"/>
                    <a:pt x="45" y="119"/>
                    <a:pt x="46" y="120"/>
                  </a:cubicBezTo>
                  <a:cubicBezTo>
                    <a:pt x="47" y="120"/>
                    <a:pt x="48" y="119"/>
                    <a:pt x="49" y="118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5" y="110"/>
                    <a:pt x="58" y="110"/>
                    <a:pt x="60" y="110"/>
                  </a:cubicBezTo>
                  <a:cubicBezTo>
                    <a:pt x="63" y="119"/>
                    <a:pt x="63" y="119"/>
                    <a:pt x="63" y="119"/>
                  </a:cubicBezTo>
                  <a:cubicBezTo>
                    <a:pt x="63" y="120"/>
                    <a:pt x="64" y="121"/>
                    <a:pt x="65" y="121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6" y="121"/>
                    <a:pt x="67" y="120"/>
                    <a:pt x="67" y="119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71" y="109"/>
                    <a:pt x="73" y="108"/>
                    <a:pt x="75" y="108"/>
                  </a:cubicBezTo>
                  <a:cubicBezTo>
                    <a:pt x="81" y="116"/>
                    <a:pt x="81" y="116"/>
                    <a:pt x="81" y="116"/>
                  </a:cubicBezTo>
                  <a:cubicBezTo>
                    <a:pt x="82" y="117"/>
                    <a:pt x="83" y="117"/>
                    <a:pt x="84" y="117"/>
                  </a:cubicBezTo>
                  <a:cubicBezTo>
                    <a:pt x="84" y="117"/>
                    <a:pt x="85" y="116"/>
                    <a:pt x="85" y="115"/>
                  </a:cubicBezTo>
                  <a:cubicBezTo>
                    <a:pt x="85" y="115"/>
                    <a:pt x="85" y="115"/>
                    <a:pt x="85" y="114"/>
                  </a:cubicBezTo>
                  <a:cubicBezTo>
                    <a:pt x="83" y="104"/>
                    <a:pt x="83" y="104"/>
                    <a:pt x="83" y="104"/>
                  </a:cubicBezTo>
                  <a:cubicBezTo>
                    <a:pt x="85" y="103"/>
                    <a:pt x="87" y="102"/>
                    <a:pt x="89" y="101"/>
                  </a:cubicBezTo>
                  <a:cubicBezTo>
                    <a:pt x="97" y="107"/>
                    <a:pt x="97" y="107"/>
                    <a:pt x="97" y="107"/>
                  </a:cubicBezTo>
                  <a:cubicBezTo>
                    <a:pt x="98" y="108"/>
                    <a:pt x="99" y="108"/>
                    <a:pt x="100" y="107"/>
                  </a:cubicBezTo>
                  <a:cubicBezTo>
                    <a:pt x="100" y="107"/>
                    <a:pt x="101" y="106"/>
                    <a:pt x="101" y="106"/>
                  </a:cubicBezTo>
                  <a:cubicBezTo>
                    <a:pt x="101" y="105"/>
                    <a:pt x="100" y="105"/>
                    <a:pt x="100" y="10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7" y="94"/>
                    <a:pt x="99" y="92"/>
                    <a:pt x="100" y="90"/>
                  </a:cubicBezTo>
                  <a:cubicBezTo>
                    <a:pt x="110" y="93"/>
                    <a:pt x="110" y="93"/>
                    <a:pt x="110" y="93"/>
                  </a:cubicBezTo>
                  <a:cubicBezTo>
                    <a:pt x="111" y="94"/>
                    <a:pt x="112" y="94"/>
                    <a:pt x="112" y="93"/>
                  </a:cubicBezTo>
                  <a:cubicBezTo>
                    <a:pt x="113" y="92"/>
                    <a:pt x="113" y="92"/>
                    <a:pt x="113" y="92"/>
                  </a:cubicBezTo>
                  <a:cubicBezTo>
                    <a:pt x="113" y="91"/>
                    <a:pt x="112" y="90"/>
                    <a:pt x="112" y="90"/>
                  </a:cubicBezTo>
                  <a:cubicBezTo>
                    <a:pt x="105" y="83"/>
                    <a:pt x="105" y="83"/>
                    <a:pt x="105" y="83"/>
                  </a:cubicBezTo>
                  <a:cubicBezTo>
                    <a:pt x="106" y="81"/>
                    <a:pt x="107" y="79"/>
                    <a:pt x="107" y="76"/>
                  </a:cubicBezTo>
                  <a:cubicBezTo>
                    <a:pt x="117" y="77"/>
                    <a:pt x="117" y="77"/>
                    <a:pt x="117" y="77"/>
                  </a:cubicBezTo>
                  <a:cubicBezTo>
                    <a:pt x="118" y="77"/>
                    <a:pt x="120" y="76"/>
                    <a:pt x="120" y="75"/>
                  </a:cubicBezTo>
                  <a:cubicBezTo>
                    <a:pt x="120" y="75"/>
                    <a:pt x="120" y="75"/>
                    <a:pt x="120" y="75"/>
                  </a:cubicBezTo>
                  <a:cubicBezTo>
                    <a:pt x="120" y="74"/>
                    <a:pt x="119" y="73"/>
                    <a:pt x="118" y="73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10" y="66"/>
                    <a:pt x="110" y="64"/>
                    <a:pt x="110" y="61"/>
                  </a:cubicBezTo>
                  <a:lnTo>
                    <a:pt x="120" y="58"/>
                  </a:lnTo>
                  <a:close/>
                  <a:moveTo>
                    <a:pt x="61" y="72"/>
                  </a:moveTo>
                  <a:cubicBezTo>
                    <a:pt x="55" y="72"/>
                    <a:pt x="50" y="67"/>
                    <a:pt x="50" y="61"/>
                  </a:cubicBezTo>
                  <a:cubicBezTo>
                    <a:pt x="50" y="54"/>
                    <a:pt x="55" y="49"/>
                    <a:pt x="61" y="49"/>
                  </a:cubicBezTo>
                  <a:cubicBezTo>
                    <a:pt x="67" y="49"/>
                    <a:pt x="72" y="54"/>
                    <a:pt x="72" y="61"/>
                  </a:cubicBezTo>
                  <a:cubicBezTo>
                    <a:pt x="72" y="67"/>
                    <a:pt x="67" y="72"/>
                    <a:pt x="61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" name="Oval 21"/>
            <p:cNvSpPr>
              <a:spLocks noChangeArrowheads="1"/>
            </p:cNvSpPr>
            <p:nvPr/>
          </p:nvSpPr>
          <p:spPr bwMode="auto">
            <a:xfrm>
              <a:off x="-1055688" y="2462213"/>
              <a:ext cx="171450" cy="171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Oval 22"/>
            <p:cNvSpPr>
              <a:spLocks noChangeArrowheads="1"/>
            </p:cNvSpPr>
            <p:nvPr/>
          </p:nvSpPr>
          <p:spPr bwMode="auto">
            <a:xfrm>
              <a:off x="-1776413" y="2792413"/>
              <a:ext cx="115888" cy="1190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" name="Freeform 23"/>
            <p:cNvSpPr>
              <a:spLocks noEditPoints="1"/>
            </p:cNvSpPr>
            <p:nvPr/>
          </p:nvSpPr>
          <p:spPr bwMode="auto">
            <a:xfrm>
              <a:off x="-2773363" y="2439988"/>
              <a:ext cx="2692401" cy="2659063"/>
            </a:xfrm>
            <a:custGeom>
              <a:avLst/>
              <a:gdLst>
                <a:gd name="T0" fmla="*/ 605 w 718"/>
                <a:gd name="T1" fmla="*/ 20 h 709"/>
                <a:gd name="T2" fmla="*/ 602 w 718"/>
                <a:gd name="T3" fmla="*/ 58 h 709"/>
                <a:gd name="T4" fmla="*/ 587 w 718"/>
                <a:gd name="T5" fmla="*/ 93 h 709"/>
                <a:gd name="T6" fmla="*/ 563 w 718"/>
                <a:gd name="T7" fmla="*/ 121 h 709"/>
                <a:gd name="T8" fmla="*/ 530 w 718"/>
                <a:gd name="T9" fmla="*/ 141 h 709"/>
                <a:gd name="T10" fmla="*/ 493 w 718"/>
                <a:gd name="T11" fmla="*/ 149 h 709"/>
                <a:gd name="T12" fmla="*/ 456 w 718"/>
                <a:gd name="T13" fmla="*/ 147 h 709"/>
                <a:gd name="T14" fmla="*/ 420 w 718"/>
                <a:gd name="T15" fmla="*/ 134 h 709"/>
                <a:gd name="T16" fmla="*/ 391 w 718"/>
                <a:gd name="T17" fmla="*/ 110 h 709"/>
                <a:gd name="T18" fmla="*/ 371 w 718"/>
                <a:gd name="T19" fmla="*/ 78 h 709"/>
                <a:gd name="T20" fmla="*/ 361 w 718"/>
                <a:gd name="T21" fmla="*/ 42 h 709"/>
                <a:gd name="T22" fmla="*/ 363 w 718"/>
                <a:gd name="T23" fmla="*/ 4 h 709"/>
                <a:gd name="T24" fmla="*/ 68 w 718"/>
                <a:gd name="T25" fmla="*/ 221 h 709"/>
                <a:gd name="T26" fmla="*/ 162 w 718"/>
                <a:gd name="T27" fmla="*/ 514 h 709"/>
                <a:gd name="T28" fmla="*/ 334 w 718"/>
                <a:gd name="T29" fmla="*/ 176 h 709"/>
                <a:gd name="T30" fmla="*/ 311 w 718"/>
                <a:gd name="T31" fmla="*/ 189 h 709"/>
                <a:gd name="T32" fmla="*/ 288 w 718"/>
                <a:gd name="T33" fmla="*/ 197 h 709"/>
                <a:gd name="T34" fmla="*/ 258 w 718"/>
                <a:gd name="T35" fmla="*/ 192 h 709"/>
                <a:gd name="T36" fmla="*/ 234 w 718"/>
                <a:gd name="T37" fmla="*/ 181 h 709"/>
                <a:gd name="T38" fmla="*/ 214 w 718"/>
                <a:gd name="T39" fmla="*/ 164 h 709"/>
                <a:gd name="T40" fmla="*/ 201 w 718"/>
                <a:gd name="T41" fmla="*/ 141 h 709"/>
                <a:gd name="T42" fmla="*/ 195 w 718"/>
                <a:gd name="T43" fmla="*/ 116 h 709"/>
                <a:gd name="T44" fmla="*/ 197 w 718"/>
                <a:gd name="T45" fmla="*/ 89 h 709"/>
                <a:gd name="T46" fmla="*/ 207 w 718"/>
                <a:gd name="T47" fmla="*/ 64 h 709"/>
                <a:gd name="T48" fmla="*/ 225 w 718"/>
                <a:gd name="T49" fmla="*/ 43 h 709"/>
                <a:gd name="T50" fmla="*/ 249 w 718"/>
                <a:gd name="T51" fmla="*/ 29 h 709"/>
                <a:gd name="T52" fmla="*/ 275 w 718"/>
                <a:gd name="T53" fmla="*/ 23 h 709"/>
                <a:gd name="T54" fmla="*/ 305 w 718"/>
                <a:gd name="T55" fmla="*/ 28 h 709"/>
                <a:gd name="T56" fmla="*/ 329 w 718"/>
                <a:gd name="T57" fmla="*/ 38 h 709"/>
                <a:gd name="T58" fmla="*/ 349 w 718"/>
                <a:gd name="T59" fmla="*/ 55 h 709"/>
                <a:gd name="T60" fmla="*/ 362 w 718"/>
                <a:gd name="T61" fmla="*/ 78 h 709"/>
                <a:gd name="T62" fmla="*/ 368 w 718"/>
                <a:gd name="T63" fmla="*/ 104 h 709"/>
                <a:gd name="T64" fmla="*/ 366 w 718"/>
                <a:gd name="T65" fmla="*/ 131 h 709"/>
                <a:gd name="T66" fmla="*/ 356 w 718"/>
                <a:gd name="T67" fmla="*/ 156 h 709"/>
                <a:gd name="T68" fmla="*/ 338 w 718"/>
                <a:gd name="T69" fmla="*/ 176 h 709"/>
                <a:gd name="T70" fmla="*/ 451 w 718"/>
                <a:gd name="T71" fmla="*/ 208 h 709"/>
                <a:gd name="T72" fmla="*/ 444 w 718"/>
                <a:gd name="T73" fmla="*/ 224 h 709"/>
                <a:gd name="T74" fmla="*/ 433 w 718"/>
                <a:gd name="T75" fmla="*/ 237 h 709"/>
                <a:gd name="T76" fmla="*/ 418 w 718"/>
                <a:gd name="T77" fmla="*/ 247 h 709"/>
                <a:gd name="T78" fmla="*/ 401 w 718"/>
                <a:gd name="T79" fmla="*/ 251 h 709"/>
                <a:gd name="T80" fmla="*/ 383 w 718"/>
                <a:gd name="T81" fmla="*/ 250 h 709"/>
                <a:gd name="T82" fmla="*/ 367 w 718"/>
                <a:gd name="T83" fmla="*/ 243 h 709"/>
                <a:gd name="T84" fmla="*/ 353 w 718"/>
                <a:gd name="T85" fmla="*/ 232 h 709"/>
                <a:gd name="T86" fmla="*/ 343 w 718"/>
                <a:gd name="T87" fmla="*/ 217 h 709"/>
                <a:gd name="T88" fmla="*/ 339 w 718"/>
                <a:gd name="T89" fmla="*/ 200 h 709"/>
                <a:gd name="T90" fmla="*/ 340 w 718"/>
                <a:gd name="T91" fmla="*/ 183 h 709"/>
                <a:gd name="T92" fmla="*/ 346 w 718"/>
                <a:gd name="T93" fmla="*/ 166 h 709"/>
                <a:gd name="T94" fmla="*/ 357 w 718"/>
                <a:gd name="T95" fmla="*/ 153 h 709"/>
                <a:gd name="T96" fmla="*/ 372 w 718"/>
                <a:gd name="T97" fmla="*/ 143 h 709"/>
                <a:gd name="T98" fmla="*/ 389 w 718"/>
                <a:gd name="T99" fmla="*/ 138 h 709"/>
                <a:gd name="T100" fmla="*/ 407 w 718"/>
                <a:gd name="T101" fmla="*/ 139 h 709"/>
                <a:gd name="T102" fmla="*/ 423 w 718"/>
                <a:gd name="T103" fmla="*/ 146 h 709"/>
                <a:gd name="T104" fmla="*/ 437 w 718"/>
                <a:gd name="T105" fmla="*/ 157 h 709"/>
                <a:gd name="T106" fmla="*/ 446 w 718"/>
                <a:gd name="T107" fmla="*/ 172 h 709"/>
                <a:gd name="T108" fmla="*/ 451 w 718"/>
                <a:gd name="T109" fmla="*/ 189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18" h="709">
                  <a:moveTo>
                    <a:pt x="606" y="330"/>
                  </a:moveTo>
                  <a:cubicBezTo>
                    <a:pt x="718" y="140"/>
                    <a:pt x="627" y="0"/>
                    <a:pt x="627" y="0"/>
                  </a:cubicBezTo>
                  <a:cubicBezTo>
                    <a:pt x="578" y="0"/>
                    <a:pt x="578" y="0"/>
                    <a:pt x="578" y="0"/>
                  </a:cubicBezTo>
                  <a:cubicBezTo>
                    <a:pt x="579" y="4"/>
                    <a:pt x="580" y="9"/>
                    <a:pt x="581" y="13"/>
                  </a:cubicBezTo>
                  <a:cubicBezTo>
                    <a:pt x="601" y="16"/>
                    <a:pt x="601" y="16"/>
                    <a:pt x="601" y="16"/>
                  </a:cubicBezTo>
                  <a:cubicBezTo>
                    <a:pt x="603" y="16"/>
                    <a:pt x="605" y="18"/>
                    <a:pt x="605" y="20"/>
                  </a:cubicBezTo>
                  <a:cubicBezTo>
                    <a:pt x="605" y="20"/>
                    <a:pt x="605" y="20"/>
                    <a:pt x="605" y="20"/>
                  </a:cubicBezTo>
                  <a:cubicBezTo>
                    <a:pt x="605" y="23"/>
                    <a:pt x="604" y="24"/>
                    <a:pt x="601" y="24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2" y="35"/>
                    <a:pt x="581" y="40"/>
                    <a:pt x="581" y="45"/>
                  </a:cubicBezTo>
                  <a:cubicBezTo>
                    <a:pt x="599" y="54"/>
                    <a:pt x="599" y="54"/>
                    <a:pt x="599" y="54"/>
                  </a:cubicBezTo>
                  <a:cubicBezTo>
                    <a:pt x="601" y="55"/>
                    <a:pt x="602" y="56"/>
                    <a:pt x="602" y="58"/>
                  </a:cubicBezTo>
                  <a:cubicBezTo>
                    <a:pt x="602" y="58"/>
                    <a:pt x="602" y="59"/>
                    <a:pt x="602" y="59"/>
                  </a:cubicBezTo>
                  <a:cubicBezTo>
                    <a:pt x="601" y="61"/>
                    <a:pt x="599" y="62"/>
                    <a:pt x="597" y="62"/>
                  </a:cubicBezTo>
                  <a:cubicBezTo>
                    <a:pt x="577" y="62"/>
                    <a:pt x="577" y="62"/>
                    <a:pt x="577" y="62"/>
                  </a:cubicBezTo>
                  <a:cubicBezTo>
                    <a:pt x="575" y="66"/>
                    <a:pt x="573" y="71"/>
                    <a:pt x="571" y="75"/>
                  </a:cubicBezTo>
                  <a:cubicBezTo>
                    <a:pt x="585" y="89"/>
                    <a:pt x="585" y="89"/>
                    <a:pt x="585" y="89"/>
                  </a:cubicBezTo>
                  <a:cubicBezTo>
                    <a:pt x="587" y="90"/>
                    <a:pt x="587" y="91"/>
                    <a:pt x="587" y="93"/>
                  </a:cubicBezTo>
                  <a:cubicBezTo>
                    <a:pt x="587" y="94"/>
                    <a:pt x="587" y="94"/>
                    <a:pt x="587" y="95"/>
                  </a:cubicBezTo>
                  <a:cubicBezTo>
                    <a:pt x="585" y="97"/>
                    <a:pt x="583" y="97"/>
                    <a:pt x="581" y="96"/>
                  </a:cubicBezTo>
                  <a:cubicBezTo>
                    <a:pt x="562" y="90"/>
                    <a:pt x="562" y="90"/>
                    <a:pt x="562" y="90"/>
                  </a:cubicBezTo>
                  <a:cubicBezTo>
                    <a:pt x="559" y="94"/>
                    <a:pt x="556" y="97"/>
                    <a:pt x="552" y="101"/>
                  </a:cubicBezTo>
                  <a:cubicBezTo>
                    <a:pt x="562" y="119"/>
                    <a:pt x="562" y="119"/>
                    <a:pt x="562" y="119"/>
                  </a:cubicBezTo>
                  <a:cubicBezTo>
                    <a:pt x="562" y="120"/>
                    <a:pt x="563" y="120"/>
                    <a:pt x="563" y="121"/>
                  </a:cubicBezTo>
                  <a:cubicBezTo>
                    <a:pt x="563" y="122"/>
                    <a:pt x="562" y="124"/>
                    <a:pt x="561" y="124"/>
                  </a:cubicBezTo>
                  <a:cubicBezTo>
                    <a:pt x="559" y="126"/>
                    <a:pt x="557" y="126"/>
                    <a:pt x="555" y="124"/>
                  </a:cubicBezTo>
                  <a:cubicBezTo>
                    <a:pt x="539" y="112"/>
                    <a:pt x="539" y="112"/>
                    <a:pt x="539" y="112"/>
                  </a:cubicBezTo>
                  <a:cubicBezTo>
                    <a:pt x="535" y="114"/>
                    <a:pt x="531" y="117"/>
                    <a:pt x="527" y="119"/>
                  </a:cubicBezTo>
                  <a:cubicBezTo>
                    <a:pt x="530" y="139"/>
                    <a:pt x="530" y="139"/>
                    <a:pt x="530" y="139"/>
                  </a:cubicBezTo>
                  <a:cubicBezTo>
                    <a:pt x="530" y="140"/>
                    <a:pt x="530" y="140"/>
                    <a:pt x="530" y="141"/>
                  </a:cubicBezTo>
                  <a:cubicBezTo>
                    <a:pt x="530" y="142"/>
                    <a:pt x="529" y="144"/>
                    <a:pt x="528" y="145"/>
                  </a:cubicBezTo>
                  <a:cubicBezTo>
                    <a:pt x="526" y="145"/>
                    <a:pt x="523" y="144"/>
                    <a:pt x="522" y="142"/>
                  </a:cubicBezTo>
                  <a:cubicBezTo>
                    <a:pt x="511" y="126"/>
                    <a:pt x="511" y="126"/>
                    <a:pt x="511" y="126"/>
                  </a:cubicBezTo>
                  <a:cubicBezTo>
                    <a:pt x="506" y="127"/>
                    <a:pt x="501" y="128"/>
                    <a:pt x="497" y="129"/>
                  </a:cubicBezTo>
                  <a:cubicBezTo>
                    <a:pt x="493" y="149"/>
                    <a:pt x="493" y="149"/>
                    <a:pt x="493" y="149"/>
                  </a:cubicBezTo>
                  <a:cubicBezTo>
                    <a:pt x="493" y="149"/>
                    <a:pt x="493" y="149"/>
                    <a:pt x="493" y="149"/>
                  </a:cubicBezTo>
                  <a:cubicBezTo>
                    <a:pt x="493" y="151"/>
                    <a:pt x="492" y="153"/>
                    <a:pt x="490" y="153"/>
                  </a:cubicBezTo>
                  <a:cubicBezTo>
                    <a:pt x="490" y="153"/>
                    <a:pt x="490" y="153"/>
                    <a:pt x="489" y="153"/>
                  </a:cubicBezTo>
                  <a:cubicBezTo>
                    <a:pt x="487" y="153"/>
                    <a:pt x="486" y="152"/>
                    <a:pt x="485" y="150"/>
                  </a:cubicBezTo>
                  <a:cubicBezTo>
                    <a:pt x="479" y="130"/>
                    <a:pt x="479" y="130"/>
                    <a:pt x="479" y="130"/>
                  </a:cubicBezTo>
                  <a:cubicBezTo>
                    <a:pt x="475" y="130"/>
                    <a:pt x="470" y="130"/>
                    <a:pt x="465" y="129"/>
                  </a:cubicBezTo>
                  <a:cubicBezTo>
                    <a:pt x="456" y="147"/>
                    <a:pt x="456" y="147"/>
                    <a:pt x="456" y="147"/>
                  </a:cubicBezTo>
                  <a:cubicBezTo>
                    <a:pt x="455" y="149"/>
                    <a:pt x="453" y="151"/>
                    <a:pt x="451" y="150"/>
                  </a:cubicBezTo>
                  <a:cubicBezTo>
                    <a:pt x="449" y="150"/>
                    <a:pt x="448" y="148"/>
                    <a:pt x="448" y="146"/>
                  </a:cubicBezTo>
                  <a:cubicBezTo>
                    <a:pt x="448" y="146"/>
                    <a:pt x="448" y="146"/>
                    <a:pt x="448" y="145"/>
                  </a:cubicBezTo>
                  <a:cubicBezTo>
                    <a:pt x="448" y="125"/>
                    <a:pt x="448" y="125"/>
                    <a:pt x="448" y="125"/>
                  </a:cubicBezTo>
                  <a:cubicBezTo>
                    <a:pt x="444" y="123"/>
                    <a:pt x="439" y="121"/>
                    <a:pt x="435" y="119"/>
                  </a:cubicBezTo>
                  <a:cubicBezTo>
                    <a:pt x="420" y="134"/>
                    <a:pt x="420" y="134"/>
                    <a:pt x="420" y="134"/>
                  </a:cubicBezTo>
                  <a:cubicBezTo>
                    <a:pt x="419" y="135"/>
                    <a:pt x="417" y="136"/>
                    <a:pt x="415" y="135"/>
                  </a:cubicBezTo>
                  <a:cubicBezTo>
                    <a:pt x="414" y="134"/>
                    <a:pt x="413" y="133"/>
                    <a:pt x="413" y="131"/>
                  </a:cubicBezTo>
                  <a:cubicBezTo>
                    <a:pt x="413" y="131"/>
                    <a:pt x="413" y="130"/>
                    <a:pt x="414" y="129"/>
                  </a:cubicBezTo>
                  <a:cubicBezTo>
                    <a:pt x="420" y="110"/>
                    <a:pt x="420" y="110"/>
                    <a:pt x="420" y="110"/>
                  </a:cubicBezTo>
                  <a:cubicBezTo>
                    <a:pt x="416" y="107"/>
                    <a:pt x="413" y="104"/>
                    <a:pt x="409" y="101"/>
                  </a:cubicBezTo>
                  <a:cubicBezTo>
                    <a:pt x="391" y="110"/>
                    <a:pt x="391" y="110"/>
                    <a:pt x="391" y="110"/>
                  </a:cubicBezTo>
                  <a:cubicBezTo>
                    <a:pt x="389" y="111"/>
                    <a:pt x="387" y="111"/>
                    <a:pt x="386" y="109"/>
                  </a:cubicBezTo>
                  <a:cubicBezTo>
                    <a:pt x="385" y="109"/>
                    <a:pt x="385" y="108"/>
                    <a:pt x="385" y="107"/>
                  </a:cubicBezTo>
                  <a:cubicBezTo>
                    <a:pt x="385" y="106"/>
                    <a:pt x="385" y="104"/>
                    <a:pt x="386" y="104"/>
                  </a:cubicBezTo>
                  <a:cubicBezTo>
                    <a:pt x="398" y="87"/>
                    <a:pt x="398" y="87"/>
                    <a:pt x="398" y="87"/>
                  </a:cubicBezTo>
                  <a:cubicBezTo>
                    <a:pt x="395" y="83"/>
                    <a:pt x="393" y="79"/>
                    <a:pt x="391" y="75"/>
                  </a:cubicBezTo>
                  <a:cubicBezTo>
                    <a:pt x="371" y="78"/>
                    <a:pt x="371" y="78"/>
                    <a:pt x="371" y="78"/>
                  </a:cubicBezTo>
                  <a:cubicBezTo>
                    <a:pt x="369" y="79"/>
                    <a:pt x="366" y="78"/>
                    <a:pt x="365" y="76"/>
                  </a:cubicBezTo>
                  <a:cubicBezTo>
                    <a:pt x="365" y="75"/>
                    <a:pt x="365" y="75"/>
                    <a:pt x="365" y="74"/>
                  </a:cubicBezTo>
                  <a:cubicBezTo>
                    <a:pt x="365" y="73"/>
                    <a:pt x="366" y="71"/>
                    <a:pt x="368" y="71"/>
                  </a:cubicBezTo>
                  <a:cubicBezTo>
                    <a:pt x="384" y="59"/>
                    <a:pt x="384" y="59"/>
                    <a:pt x="384" y="59"/>
                  </a:cubicBezTo>
                  <a:cubicBezTo>
                    <a:pt x="383" y="54"/>
                    <a:pt x="382" y="50"/>
                    <a:pt x="381" y="45"/>
                  </a:cubicBezTo>
                  <a:cubicBezTo>
                    <a:pt x="361" y="42"/>
                    <a:pt x="361" y="42"/>
                    <a:pt x="361" y="42"/>
                  </a:cubicBezTo>
                  <a:cubicBezTo>
                    <a:pt x="359" y="42"/>
                    <a:pt x="357" y="40"/>
                    <a:pt x="357" y="38"/>
                  </a:cubicBezTo>
                  <a:cubicBezTo>
                    <a:pt x="357" y="38"/>
                    <a:pt x="357" y="38"/>
                    <a:pt x="357" y="38"/>
                  </a:cubicBezTo>
                  <a:cubicBezTo>
                    <a:pt x="357" y="36"/>
                    <a:pt x="358" y="34"/>
                    <a:pt x="360" y="34"/>
                  </a:cubicBezTo>
                  <a:cubicBezTo>
                    <a:pt x="380" y="28"/>
                    <a:pt x="380" y="28"/>
                    <a:pt x="380" y="28"/>
                  </a:cubicBezTo>
                  <a:cubicBezTo>
                    <a:pt x="380" y="23"/>
                    <a:pt x="380" y="18"/>
                    <a:pt x="381" y="13"/>
                  </a:cubicBezTo>
                  <a:cubicBezTo>
                    <a:pt x="363" y="4"/>
                    <a:pt x="363" y="4"/>
                    <a:pt x="363" y="4"/>
                  </a:cubicBezTo>
                  <a:cubicBezTo>
                    <a:pt x="361" y="4"/>
                    <a:pt x="360" y="2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03" y="41"/>
                    <a:pt x="83" y="85"/>
                    <a:pt x="83" y="85"/>
                  </a:cubicBezTo>
                  <a:cubicBezTo>
                    <a:pt x="71" y="115"/>
                    <a:pt x="79" y="137"/>
                    <a:pt x="79" y="137"/>
                  </a:cubicBezTo>
                  <a:cubicBezTo>
                    <a:pt x="103" y="178"/>
                    <a:pt x="84" y="200"/>
                    <a:pt x="68" y="221"/>
                  </a:cubicBezTo>
                  <a:cubicBezTo>
                    <a:pt x="53" y="242"/>
                    <a:pt x="0" y="315"/>
                    <a:pt x="51" y="317"/>
                  </a:cubicBezTo>
                  <a:cubicBezTo>
                    <a:pt x="99" y="318"/>
                    <a:pt x="84" y="334"/>
                    <a:pt x="84" y="334"/>
                  </a:cubicBezTo>
                  <a:cubicBezTo>
                    <a:pt x="63" y="380"/>
                    <a:pt x="96" y="381"/>
                    <a:pt x="96" y="381"/>
                  </a:cubicBezTo>
                  <a:cubicBezTo>
                    <a:pt x="81" y="408"/>
                    <a:pt x="103" y="409"/>
                    <a:pt x="103" y="409"/>
                  </a:cubicBezTo>
                  <a:cubicBezTo>
                    <a:pt x="135" y="409"/>
                    <a:pt x="118" y="438"/>
                    <a:pt x="118" y="438"/>
                  </a:cubicBezTo>
                  <a:cubicBezTo>
                    <a:pt x="79" y="481"/>
                    <a:pt x="113" y="524"/>
                    <a:pt x="162" y="514"/>
                  </a:cubicBezTo>
                  <a:cubicBezTo>
                    <a:pt x="259" y="494"/>
                    <a:pt x="309" y="527"/>
                    <a:pt x="286" y="597"/>
                  </a:cubicBezTo>
                  <a:cubicBezTo>
                    <a:pt x="263" y="666"/>
                    <a:pt x="232" y="709"/>
                    <a:pt x="232" y="709"/>
                  </a:cubicBezTo>
                  <a:cubicBezTo>
                    <a:pt x="659" y="709"/>
                    <a:pt x="659" y="709"/>
                    <a:pt x="659" y="709"/>
                  </a:cubicBezTo>
                  <a:cubicBezTo>
                    <a:pt x="568" y="521"/>
                    <a:pt x="568" y="521"/>
                    <a:pt x="568" y="521"/>
                  </a:cubicBezTo>
                  <a:cubicBezTo>
                    <a:pt x="540" y="458"/>
                    <a:pt x="606" y="330"/>
                    <a:pt x="606" y="330"/>
                  </a:cubicBezTo>
                  <a:close/>
                  <a:moveTo>
                    <a:pt x="334" y="176"/>
                  </a:moveTo>
                  <a:cubicBezTo>
                    <a:pt x="322" y="168"/>
                    <a:pt x="322" y="168"/>
                    <a:pt x="322" y="168"/>
                  </a:cubicBezTo>
                  <a:cubicBezTo>
                    <a:pt x="320" y="169"/>
                    <a:pt x="317" y="171"/>
                    <a:pt x="314" y="173"/>
                  </a:cubicBezTo>
                  <a:cubicBezTo>
                    <a:pt x="316" y="187"/>
                    <a:pt x="316" y="187"/>
                    <a:pt x="316" y="187"/>
                  </a:cubicBezTo>
                  <a:cubicBezTo>
                    <a:pt x="316" y="187"/>
                    <a:pt x="316" y="188"/>
                    <a:pt x="316" y="188"/>
                  </a:cubicBezTo>
                  <a:cubicBezTo>
                    <a:pt x="316" y="189"/>
                    <a:pt x="315" y="190"/>
                    <a:pt x="314" y="191"/>
                  </a:cubicBezTo>
                  <a:cubicBezTo>
                    <a:pt x="313" y="191"/>
                    <a:pt x="311" y="190"/>
                    <a:pt x="311" y="189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299" y="178"/>
                    <a:pt x="296" y="179"/>
                    <a:pt x="293" y="180"/>
                  </a:cubicBezTo>
                  <a:cubicBezTo>
                    <a:pt x="290" y="194"/>
                    <a:pt x="290" y="194"/>
                    <a:pt x="290" y="194"/>
                  </a:cubicBezTo>
                  <a:cubicBezTo>
                    <a:pt x="290" y="194"/>
                    <a:pt x="290" y="194"/>
                    <a:pt x="290" y="194"/>
                  </a:cubicBezTo>
                  <a:cubicBezTo>
                    <a:pt x="290" y="195"/>
                    <a:pt x="289" y="197"/>
                    <a:pt x="288" y="197"/>
                  </a:cubicBezTo>
                  <a:cubicBezTo>
                    <a:pt x="288" y="197"/>
                    <a:pt x="288" y="197"/>
                    <a:pt x="288" y="197"/>
                  </a:cubicBezTo>
                  <a:cubicBezTo>
                    <a:pt x="286" y="197"/>
                    <a:pt x="285" y="196"/>
                    <a:pt x="285" y="194"/>
                  </a:cubicBezTo>
                  <a:cubicBezTo>
                    <a:pt x="281" y="180"/>
                    <a:pt x="281" y="180"/>
                    <a:pt x="281" y="180"/>
                  </a:cubicBezTo>
                  <a:cubicBezTo>
                    <a:pt x="277" y="180"/>
                    <a:pt x="274" y="180"/>
                    <a:pt x="270" y="180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94"/>
                    <a:pt x="262" y="195"/>
                    <a:pt x="261" y="194"/>
                  </a:cubicBezTo>
                  <a:cubicBezTo>
                    <a:pt x="259" y="194"/>
                    <a:pt x="258" y="193"/>
                    <a:pt x="258" y="192"/>
                  </a:cubicBezTo>
                  <a:cubicBezTo>
                    <a:pt x="258" y="191"/>
                    <a:pt x="258" y="191"/>
                    <a:pt x="259" y="191"/>
                  </a:cubicBezTo>
                  <a:cubicBezTo>
                    <a:pt x="259" y="177"/>
                    <a:pt x="259" y="177"/>
                    <a:pt x="259" y="177"/>
                  </a:cubicBezTo>
                  <a:cubicBezTo>
                    <a:pt x="255" y="176"/>
                    <a:pt x="252" y="174"/>
                    <a:pt x="249" y="173"/>
                  </a:cubicBezTo>
                  <a:cubicBezTo>
                    <a:pt x="239" y="183"/>
                    <a:pt x="239" y="183"/>
                    <a:pt x="239" y="183"/>
                  </a:cubicBezTo>
                  <a:cubicBezTo>
                    <a:pt x="238" y="184"/>
                    <a:pt x="237" y="185"/>
                    <a:pt x="235" y="184"/>
                  </a:cubicBezTo>
                  <a:cubicBezTo>
                    <a:pt x="235" y="183"/>
                    <a:pt x="234" y="182"/>
                    <a:pt x="234" y="181"/>
                  </a:cubicBezTo>
                  <a:cubicBezTo>
                    <a:pt x="234" y="181"/>
                    <a:pt x="234" y="180"/>
                    <a:pt x="235" y="180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6" y="164"/>
                    <a:pt x="234" y="162"/>
                    <a:pt x="231" y="160"/>
                  </a:cubicBezTo>
                  <a:cubicBezTo>
                    <a:pt x="219" y="166"/>
                    <a:pt x="219" y="166"/>
                    <a:pt x="219" y="166"/>
                  </a:cubicBezTo>
                  <a:cubicBezTo>
                    <a:pt x="218" y="167"/>
                    <a:pt x="216" y="167"/>
                    <a:pt x="215" y="166"/>
                  </a:cubicBezTo>
                  <a:cubicBezTo>
                    <a:pt x="214" y="165"/>
                    <a:pt x="214" y="165"/>
                    <a:pt x="214" y="164"/>
                  </a:cubicBezTo>
                  <a:cubicBezTo>
                    <a:pt x="214" y="163"/>
                    <a:pt x="214" y="163"/>
                    <a:pt x="215" y="162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22" y="148"/>
                    <a:pt x="220" y="145"/>
                    <a:pt x="218" y="142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3" y="145"/>
                    <a:pt x="201" y="144"/>
                    <a:pt x="201" y="143"/>
                  </a:cubicBezTo>
                  <a:cubicBezTo>
                    <a:pt x="201" y="142"/>
                    <a:pt x="201" y="142"/>
                    <a:pt x="201" y="141"/>
                  </a:cubicBezTo>
                  <a:cubicBezTo>
                    <a:pt x="201" y="140"/>
                    <a:pt x="201" y="139"/>
                    <a:pt x="202" y="139"/>
                  </a:cubicBezTo>
                  <a:cubicBezTo>
                    <a:pt x="214" y="131"/>
                    <a:pt x="214" y="131"/>
                    <a:pt x="214" y="131"/>
                  </a:cubicBezTo>
                  <a:cubicBezTo>
                    <a:pt x="213" y="127"/>
                    <a:pt x="212" y="124"/>
                    <a:pt x="212" y="121"/>
                  </a:cubicBezTo>
                  <a:cubicBezTo>
                    <a:pt x="198" y="119"/>
                    <a:pt x="198" y="119"/>
                    <a:pt x="198" y="119"/>
                  </a:cubicBezTo>
                  <a:cubicBezTo>
                    <a:pt x="196" y="119"/>
                    <a:pt x="195" y="118"/>
                    <a:pt x="195" y="116"/>
                  </a:cubicBezTo>
                  <a:cubicBezTo>
                    <a:pt x="195" y="116"/>
                    <a:pt x="195" y="116"/>
                    <a:pt x="195" y="116"/>
                  </a:cubicBezTo>
                  <a:cubicBezTo>
                    <a:pt x="195" y="114"/>
                    <a:pt x="196" y="113"/>
                    <a:pt x="197" y="113"/>
                  </a:cubicBezTo>
                  <a:cubicBezTo>
                    <a:pt x="211" y="109"/>
                    <a:pt x="211" y="109"/>
                    <a:pt x="211" y="109"/>
                  </a:cubicBezTo>
                  <a:cubicBezTo>
                    <a:pt x="211" y="105"/>
                    <a:pt x="211" y="102"/>
                    <a:pt x="212" y="99"/>
                  </a:cubicBezTo>
                  <a:cubicBezTo>
                    <a:pt x="199" y="92"/>
                    <a:pt x="199" y="92"/>
                    <a:pt x="199" y="92"/>
                  </a:cubicBezTo>
                  <a:cubicBezTo>
                    <a:pt x="198" y="92"/>
                    <a:pt x="197" y="91"/>
                    <a:pt x="197" y="89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7" y="87"/>
                    <a:pt x="199" y="86"/>
                    <a:pt x="200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16" y="84"/>
                    <a:pt x="217" y="81"/>
                    <a:pt x="218" y="78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8" y="67"/>
                    <a:pt x="207" y="66"/>
                    <a:pt x="207" y="65"/>
                  </a:cubicBezTo>
                  <a:cubicBezTo>
                    <a:pt x="207" y="65"/>
                    <a:pt x="207" y="64"/>
                    <a:pt x="207" y="64"/>
                  </a:cubicBezTo>
                  <a:cubicBezTo>
                    <a:pt x="208" y="62"/>
                    <a:pt x="210" y="62"/>
                    <a:pt x="211" y="63"/>
                  </a:cubicBezTo>
                  <a:cubicBezTo>
                    <a:pt x="225" y="67"/>
                    <a:pt x="225" y="67"/>
                    <a:pt x="225" y="67"/>
                  </a:cubicBezTo>
                  <a:cubicBezTo>
                    <a:pt x="227" y="65"/>
                    <a:pt x="229" y="62"/>
                    <a:pt x="232" y="60"/>
                  </a:cubicBezTo>
                  <a:cubicBezTo>
                    <a:pt x="225" y="47"/>
                    <a:pt x="225" y="47"/>
                    <a:pt x="225" y="47"/>
                  </a:cubicBezTo>
                  <a:cubicBezTo>
                    <a:pt x="225" y="46"/>
                    <a:pt x="224" y="46"/>
                    <a:pt x="224" y="45"/>
                  </a:cubicBezTo>
                  <a:cubicBezTo>
                    <a:pt x="224" y="44"/>
                    <a:pt x="225" y="44"/>
                    <a:pt x="225" y="43"/>
                  </a:cubicBezTo>
                  <a:cubicBezTo>
                    <a:pt x="227" y="42"/>
                    <a:pt x="228" y="42"/>
                    <a:pt x="229" y="43"/>
                  </a:cubicBezTo>
                  <a:cubicBezTo>
                    <a:pt x="241" y="52"/>
                    <a:pt x="241" y="52"/>
                    <a:pt x="241" y="52"/>
                  </a:cubicBezTo>
                  <a:cubicBezTo>
                    <a:pt x="243" y="50"/>
                    <a:pt x="246" y="48"/>
                    <a:pt x="249" y="47"/>
                  </a:cubicBezTo>
                  <a:cubicBezTo>
                    <a:pt x="247" y="33"/>
                    <a:pt x="247" y="33"/>
                    <a:pt x="247" y="33"/>
                  </a:cubicBezTo>
                  <a:cubicBezTo>
                    <a:pt x="247" y="32"/>
                    <a:pt x="247" y="32"/>
                    <a:pt x="247" y="32"/>
                  </a:cubicBezTo>
                  <a:cubicBezTo>
                    <a:pt x="247" y="30"/>
                    <a:pt x="248" y="29"/>
                    <a:pt x="249" y="29"/>
                  </a:cubicBezTo>
                  <a:cubicBezTo>
                    <a:pt x="250" y="28"/>
                    <a:pt x="252" y="29"/>
                    <a:pt x="252" y="31"/>
                  </a:cubicBezTo>
                  <a:cubicBezTo>
                    <a:pt x="261" y="42"/>
                    <a:pt x="261" y="42"/>
                    <a:pt x="261" y="42"/>
                  </a:cubicBezTo>
                  <a:cubicBezTo>
                    <a:pt x="264" y="41"/>
                    <a:pt x="267" y="40"/>
                    <a:pt x="270" y="40"/>
                  </a:cubicBezTo>
                  <a:cubicBezTo>
                    <a:pt x="273" y="26"/>
                    <a:pt x="273" y="26"/>
                    <a:pt x="273" y="26"/>
                  </a:cubicBezTo>
                  <a:cubicBezTo>
                    <a:pt x="273" y="26"/>
                    <a:pt x="273" y="26"/>
                    <a:pt x="273" y="26"/>
                  </a:cubicBezTo>
                  <a:cubicBezTo>
                    <a:pt x="273" y="24"/>
                    <a:pt x="274" y="23"/>
                    <a:pt x="275" y="23"/>
                  </a:cubicBezTo>
                  <a:cubicBezTo>
                    <a:pt x="277" y="23"/>
                    <a:pt x="278" y="24"/>
                    <a:pt x="278" y="25"/>
                  </a:cubicBezTo>
                  <a:cubicBezTo>
                    <a:pt x="282" y="39"/>
                    <a:pt x="282" y="39"/>
                    <a:pt x="282" y="39"/>
                  </a:cubicBezTo>
                  <a:cubicBezTo>
                    <a:pt x="286" y="39"/>
                    <a:pt x="289" y="39"/>
                    <a:pt x="293" y="40"/>
                  </a:cubicBezTo>
                  <a:cubicBezTo>
                    <a:pt x="299" y="27"/>
                    <a:pt x="299" y="27"/>
                    <a:pt x="299" y="27"/>
                  </a:cubicBezTo>
                  <a:cubicBezTo>
                    <a:pt x="299" y="26"/>
                    <a:pt x="301" y="25"/>
                    <a:pt x="302" y="25"/>
                  </a:cubicBezTo>
                  <a:cubicBezTo>
                    <a:pt x="304" y="25"/>
                    <a:pt x="305" y="27"/>
                    <a:pt x="305" y="28"/>
                  </a:cubicBezTo>
                  <a:cubicBezTo>
                    <a:pt x="305" y="28"/>
                    <a:pt x="305" y="28"/>
                    <a:pt x="304" y="29"/>
                  </a:cubicBezTo>
                  <a:cubicBezTo>
                    <a:pt x="304" y="43"/>
                    <a:pt x="304" y="43"/>
                    <a:pt x="304" y="43"/>
                  </a:cubicBezTo>
                  <a:cubicBezTo>
                    <a:pt x="308" y="44"/>
                    <a:pt x="311" y="45"/>
                    <a:pt x="314" y="47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25" y="35"/>
                    <a:pt x="326" y="35"/>
                    <a:pt x="328" y="36"/>
                  </a:cubicBezTo>
                  <a:cubicBezTo>
                    <a:pt x="328" y="36"/>
                    <a:pt x="329" y="37"/>
                    <a:pt x="329" y="38"/>
                  </a:cubicBezTo>
                  <a:cubicBezTo>
                    <a:pt x="329" y="39"/>
                    <a:pt x="329" y="39"/>
                    <a:pt x="328" y="40"/>
                  </a:cubicBezTo>
                  <a:cubicBezTo>
                    <a:pt x="324" y="53"/>
                    <a:pt x="324" y="53"/>
                    <a:pt x="324" y="53"/>
                  </a:cubicBezTo>
                  <a:cubicBezTo>
                    <a:pt x="327" y="55"/>
                    <a:pt x="329" y="57"/>
                    <a:pt x="332" y="60"/>
                  </a:cubicBezTo>
                  <a:cubicBezTo>
                    <a:pt x="344" y="53"/>
                    <a:pt x="344" y="53"/>
                    <a:pt x="344" y="53"/>
                  </a:cubicBezTo>
                  <a:cubicBezTo>
                    <a:pt x="345" y="52"/>
                    <a:pt x="347" y="52"/>
                    <a:pt x="348" y="54"/>
                  </a:cubicBezTo>
                  <a:cubicBezTo>
                    <a:pt x="349" y="54"/>
                    <a:pt x="349" y="55"/>
                    <a:pt x="349" y="55"/>
                  </a:cubicBezTo>
                  <a:cubicBezTo>
                    <a:pt x="349" y="56"/>
                    <a:pt x="349" y="57"/>
                    <a:pt x="348" y="58"/>
                  </a:cubicBezTo>
                  <a:cubicBezTo>
                    <a:pt x="339" y="69"/>
                    <a:pt x="339" y="69"/>
                    <a:pt x="339" y="69"/>
                  </a:cubicBezTo>
                  <a:cubicBezTo>
                    <a:pt x="341" y="72"/>
                    <a:pt x="343" y="75"/>
                    <a:pt x="345" y="78"/>
                  </a:cubicBezTo>
                  <a:cubicBezTo>
                    <a:pt x="359" y="75"/>
                    <a:pt x="359" y="75"/>
                    <a:pt x="359" y="75"/>
                  </a:cubicBezTo>
                  <a:cubicBezTo>
                    <a:pt x="360" y="75"/>
                    <a:pt x="362" y="76"/>
                    <a:pt x="362" y="77"/>
                  </a:cubicBezTo>
                  <a:cubicBezTo>
                    <a:pt x="362" y="77"/>
                    <a:pt x="362" y="78"/>
                    <a:pt x="362" y="78"/>
                  </a:cubicBezTo>
                  <a:cubicBezTo>
                    <a:pt x="362" y="79"/>
                    <a:pt x="362" y="80"/>
                    <a:pt x="361" y="81"/>
                  </a:cubicBezTo>
                  <a:cubicBezTo>
                    <a:pt x="349" y="89"/>
                    <a:pt x="349" y="89"/>
                    <a:pt x="349" y="89"/>
                  </a:cubicBezTo>
                  <a:cubicBezTo>
                    <a:pt x="350" y="92"/>
                    <a:pt x="351" y="95"/>
                    <a:pt x="351" y="99"/>
                  </a:cubicBezTo>
                  <a:cubicBezTo>
                    <a:pt x="365" y="101"/>
                    <a:pt x="365" y="101"/>
                    <a:pt x="365" y="101"/>
                  </a:cubicBezTo>
                  <a:cubicBezTo>
                    <a:pt x="367" y="101"/>
                    <a:pt x="368" y="102"/>
                    <a:pt x="368" y="104"/>
                  </a:cubicBezTo>
                  <a:cubicBezTo>
                    <a:pt x="368" y="104"/>
                    <a:pt x="368" y="104"/>
                    <a:pt x="368" y="104"/>
                  </a:cubicBezTo>
                  <a:cubicBezTo>
                    <a:pt x="368" y="105"/>
                    <a:pt x="367" y="106"/>
                    <a:pt x="366" y="107"/>
                  </a:cubicBezTo>
                  <a:cubicBezTo>
                    <a:pt x="352" y="111"/>
                    <a:pt x="352" y="111"/>
                    <a:pt x="352" y="111"/>
                  </a:cubicBezTo>
                  <a:cubicBezTo>
                    <a:pt x="352" y="114"/>
                    <a:pt x="352" y="118"/>
                    <a:pt x="351" y="121"/>
                  </a:cubicBezTo>
                  <a:cubicBezTo>
                    <a:pt x="364" y="127"/>
                    <a:pt x="364" y="127"/>
                    <a:pt x="364" y="127"/>
                  </a:cubicBezTo>
                  <a:cubicBezTo>
                    <a:pt x="365" y="128"/>
                    <a:pt x="366" y="129"/>
                    <a:pt x="366" y="130"/>
                  </a:cubicBezTo>
                  <a:cubicBezTo>
                    <a:pt x="366" y="130"/>
                    <a:pt x="366" y="130"/>
                    <a:pt x="366" y="131"/>
                  </a:cubicBezTo>
                  <a:cubicBezTo>
                    <a:pt x="366" y="132"/>
                    <a:pt x="364" y="133"/>
                    <a:pt x="363" y="133"/>
                  </a:cubicBezTo>
                  <a:cubicBezTo>
                    <a:pt x="348" y="133"/>
                    <a:pt x="348" y="133"/>
                    <a:pt x="348" y="133"/>
                  </a:cubicBezTo>
                  <a:cubicBezTo>
                    <a:pt x="347" y="136"/>
                    <a:pt x="346" y="139"/>
                    <a:pt x="345" y="142"/>
                  </a:cubicBezTo>
                  <a:cubicBezTo>
                    <a:pt x="355" y="152"/>
                    <a:pt x="355" y="152"/>
                    <a:pt x="355" y="152"/>
                  </a:cubicBezTo>
                  <a:cubicBezTo>
                    <a:pt x="355" y="153"/>
                    <a:pt x="356" y="153"/>
                    <a:pt x="356" y="154"/>
                  </a:cubicBezTo>
                  <a:cubicBezTo>
                    <a:pt x="356" y="155"/>
                    <a:pt x="356" y="155"/>
                    <a:pt x="356" y="156"/>
                  </a:cubicBezTo>
                  <a:cubicBezTo>
                    <a:pt x="355" y="157"/>
                    <a:pt x="353" y="158"/>
                    <a:pt x="352" y="157"/>
                  </a:cubicBezTo>
                  <a:cubicBezTo>
                    <a:pt x="338" y="152"/>
                    <a:pt x="338" y="152"/>
                    <a:pt x="338" y="152"/>
                  </a:cubicBezTo>
                  <a:cubicBezTo>
                    <a:pt x="336" y="155"/>
                    <a:pt x="334" y="157"/>
                    <a:pt x="331" y="160"/>
                  </a:cubicBezTo>
                  <a:cubicBezTo>
                    <a:pt x="338" y="173"/>
                    <a:pt x="338" y="173"/>
                    <a:pt x="338" y="173"/>
                  </a:cubicBezTo>
                  <a:cubicBezTo>
                    <a:pt x="338" y="173"/>
                    <a:pt x="339" y="174"/>
                    <a:pt x="339" y="174"/>
                  </a:cubicBezTo>
                  <a:cubicBezTo>
                    <a:pt x="339" y="175"/>
                    <a:pt x="338" y="176"/>
                    <a:pt x="338" y="176"/>
                  </a:cubicBezTo>
                  <a:cubicBezTo>
                    <a:pt x="336" y="177"/>
                    <a:pt x="335" y="177"/>
                    <a:pt x="334" y="176"/>
                  </a:cubicBezTo>
                  <a:close/>
                  <a:moveTo>
                    <a:pt x="451" y="192"/>
                  </a:moveTo>
                  <a:cubicBezTo>
                    <a:pt x="442" y="195"/>
                    <a:pt x="442" y="195"/>
                    <a:pt x="442" y="195"/>
                  </a:cubicBezTo>
                  <a:cubicBezTo>
                    <a:pt x="442" y="197"/>
                    <a:pt x="442" y="200"/>
                    <a:pt x="441" y="202"/>
                  </a:cubicBezTo>
                  <a:cubicBezTo>
                    <a:pt x="450" y="206"/>
                    <a:pt x="450" y="206"/>
                    <a:pt x="450" y="206"/>
                  </a:cubicBezTo>
                  <a:cubicBezTo>
                    <a:pt x="451" y="206"/>
                    <a:pt x="451" y="207"/>
                    <a:pt x="451" y="208"/>
                  </a:cubicBezTo>
                  <a:cubicBezTo>
                    <a:pt x="451" y="208"/>
                    <a:pt x="451" y="208"/>
                    <a:pt x="451" y="208"/>
                  </a:cubicBezTo>
                  <a:cubicBezTo>
                    <a:pt x="451" y="209"/>
                    <a:pt x="450" y="210"/>
                    <a:pt x="449" y="210"/>
                  </a:cubicBezTo>
                  <a:cubicBezTo>
                    <a:pt x="439" y="210"/>
                    <a:pt x="439" y="210"/>
                    <a:pt x="439" y="210"/>
                  </a:cubicBezTo>
                  <a:cubicBezTo>
                    <a:pt x="439" y="212"/>
                    <a:pt x="438" y="214"/>
                    <a:pt x="437" y="216"/>
                  </a:cubicBezTo>
                  <a:cubicBezTo>
                    <a:pt x="444" y="223"/>
                    <a:pt x="444" y="223"/>
                    <a:pt x="444" y="223"/>
                  </a:cubicBezTo>
                  <a:cubicBezTo>
                    <a:pt x="444" y="223"/>
                    <a:pt x="444" y="224"/>
                    <a:pt x="444" y="224"/>
                  </a:cubicBezTo>
                  <a:cubicBezTo>
                    <a:pt x="444" y="225"/>
                    <a:pt x="444" y="225"/>
                    <a:pt x="444" y="225"/>
                  </a:cubicBezTo>
                  <a:cubicBezTo>
                    <a:pt x="444" y="226"/>
                    <a:pt x="443" y="226"/>
                    <a:pt x="442" y="226"/>
                  </a:cubicBezTo>
                  <a:cubicBezTo>
                    <a:pt x="433" y="223"/>
                    <a:pt x="433" y="223"/>
                    <a:pt x="433" y="223"/>
                  </a:cubicBezTo>
                  <a:cubicBezTo>
                    <a:pt x="431" y="224"/>
                    <a:pt x="430" y="226"/>
                    <a:pt x="428" y="228"/>
                  </a:cubicBezTo>
                  <a:cubicBezTo>
                    <a:pt x="433" y="236"/>
                    <a:pt x="433" y="236"/>
                    <a:pt x="433" y="236"/>
                  </a:cubicBezTo>
                  <a:cubicBezTo>
                    <a:pt x="433" y="237"/>
                    <a:pt x="433" y="237"/>
                    <a:pt x="433" y="237"/>
                  </a:cubicBezTo>
                  <a:cubicBezTo>
                    <a:pt x="433" y="238"/>
                    <a:pt x="433" y="239"/>
                    <a:pt x="432" y="239"/>
                  </a:cubicBezTo>
                  <a:cubicBezTo>
                    <a:pt x="431" y="240"/>
                    <a:pt x="430" y="239"/>
                    <a:pt x="430" y="239"/>
                  </a:cubicBezTo>
                  <a:cubicBezTo>
                    <a:pt x="422" y="233"/>
                    <a:pt x="422" y="233"/>
                    <a:pt x="422" y="233"/>
                  </a:cubicBezTo>
                  <a:cubicBezTo>
                    <a:pt x="420" y="234"/>
                    <a:pt x="418" y="235"/>
                    <a:pt x="416" y="236"/>
                  </a:cubicBezTo>
                  <a:cubicBezTo>
                    <a:pt x="418" y="246"/>
                    <a:pt x="418" y="246"/>
                    <a:pt x="418" y="246"/>
                  </a:cubicBezTo>
                  <a:cubicBezTo>
                    <a:pt x="418" y="246"/>
                    <a:pt x="418" y="246"/>
                    <a:pt x="418" y="247"/>
                  </a:cubicBezTo>
                  <a:cubicBezTo>
                    <a:pt x="418" y="247"/>
                    <a:pt x="417" y="248"/>
                    <a:pt x="417" y="248"/>
                  </a:cubicBezTo>
                  <a:cubicBezTo>
                    <a:pt x="416" y="249"/>
                    <a:pt x="415" y="248"/>
                    <a:pt x="414" y="247"/>
                  </a:cubicBezTo>
                  <a:cubicBezTo>
                    <a:pt x="409" y="239"/>
                    <a:pt x="409" y="239"/>
                    <a:pt x="409" y="239"/>
                  </a:cubicBezTo>
                  <a:cubicBezTo>
                    <a:pt x="407" y="240"/>
                    <a:pt x="404" y="241"/>
                    <a:pt x="402" y="241"/>
                  </a:cubicBezTo>
                  <a:cubicBezTo>
                    <a:pt x="401" y="250"/>
                    <a:pt x="401" y="250"/>
                    <a:pt x="401" y="250"/>
                  </a:cubicBezTo>
                  <a:cubicBezTo>
                    <a:pt x="401" y="250"/>
                    <a:pt x="401" y="251"/>
                    <a:pt x="401" y="251"/>
                  </a:cubicBezTo>
                  <a:cubicBezTo>
                    <a:pt x="401" y="252"/>
                    <a:pt x="400" y="252"/>
                    <a:pt x="399" y="252"/>
                  </a:cubicBezTo>
                  <a:cubicBezTo>
                    <a:pt x="399" y="252"/>
                    <a:pt x="399" y="252"/>
                    <a:pt x="399" y="252"/>
                  </a:cubicBezTo>
                  <a:cubicBezTo>
                    <a:pt x="398" y="252"/>
                    <a:pt x="397" y="252"/>
                    <a:pt x="397" y="251"/>
                  </a:cubicBezTo>
                  <a:cubicBezTo>
                    <a:pt x="394" y="242"/>
                    <a:pt x="394" y="242"/>
                    <a:pt x="394" y="242"/>
                  </a:cubicBezTo>
                  <a:cubicBezTo>
                    <a:pt x="392" y="242"/>
                    <a:pt x="390" y="241"/>
                    <a:pt x="387" y="241"/>
                  </a:cubicBezTo>
                  <a:cubicBezTo>
                    <a:pt x="383" y="250"/>
                    <a:pt x="383" y="250"/>
                    <a:pt x="383" y="250"/>
                  </a:cubicBezTo>
                  <a:cubicBezTo>
                    <a:pt x="383" y="251"/>
                    <a:pt x="382" y="251"/>
                    <a:pt x="381" y="251"/>
                  </a:cubicBezTo>
                  <a:cubicBezTo>
                    <a:pt x="380" y="251"/>
                    <a:pt x="379" y="250"/>
                    <a:pt x="379" y="249"/>
                  </a:cubicBezTo>
                  <a:cubicBezTo>
                    <a:pt x="379" y="249"/>
                    <a:pt x="379" y="249"/>
                    <a:pt x="379" y="249"/>
                  </a:cubicBezTo>
                  <a:cubicBezTo>
                    <a:pt x="380" y="239"/>
                    <a:pt x="380" y="239"/>
                    <a:pt x="380" y="239"/>
                  </a:cubicBezTo>
                  <a:cubicBezTo>
                    <a:pt x="377" y="238"/>
                    <a:pt x="375" y="237"/>
                    <a:pt x="373" y="236"/>
                  </a:cubicBezTo>
                  <a:cubicBezTo>
                    <a:pt x="367" y="243"/>
                    <a:pt x="367" y="243"/>
                    <a:pt x="367" y="243"/>
                  </a:cubicBezTo>
                  <a:cubicBezTo>
                    <a:pt x="366" y="244"/>
                    <a:pt x="365" y="244"/>
                    <a:pt x="364" y="244"/>
                  </a:cubicBezTo>
                  <a:cubicBezTo>
                    <a:pt x="364" y="243"/>
                    <a:pt x="363" y="243"/>
                    <a:pt x="363" y="242"/>
                  </a:cubicBezTo>
                  <a:cubicBezTo>
                    <a:pt x="363" y="242"/>
                    <a:pt x="363" y="242"/>
                    <a:pt x="364" y="241"/>
                  </a:cubicBezTo>
                  <a:cubicBezTo>
                    <a:pt x="367" y="232"/>
                    <a:pt x="367" y="232"/>
                    <a:pt x="367" y="232"/>
                  </a:cubicBezTo>
                  <a:cubicBezTo>
                    <a:pt x="365" y="231"/>
                    <a:pt x="363" y="229"/>
                    <a:pt x="361" y="228"/>
                  </a:cubicBezTo>
                  <a:cubicBezTo>
                    <a:pt x="353" y="232"/>
                    <a:pt x="353" y="232"/>
                    <a:pt x="353" y="232"/>
                  </a:cubicBezTo>
                  <a:cubicBezTo>
                    <a:pt x="352" y="233"/>
                    <a:pt x="351" y="233"/>
                    <a:pt x="350" y="232"/>
                  </a:cubicBezTo>
                  <a:cubicBezTo>
                    <a:pt x="350" y="232"/>
                    <a:pt x="350" y="231"/>
                    <a:pt x="350" y="231"/>
                  </a:cubicBezTo>
                  <a:cubicBezTo>
                    <a:pt x="350" y="230"/>
                    <a:pt x="350" y="230"/>
                    <a:pt x="351" y="229"/>
                  </a:cubicBezTo>
                  <a:cubicBezTo>
                    <a:pt x="356" y="222"/>
                    <a:pt x="356" y="222"/>
                    <a:pt x="356" y="222"/>
                  </a:cubicBezTo>
                  <a:cubicBezTo>
                    <a:pt x="355" y="220"/>
                    <a:pt x="354" y="218"/>
                    <a:pt x="353" y="216"/>
                  </a:cubicBezTo>
                  <a:cubicBezTo>
                    <a:pt x="343" y="217"/>
                    <a:pt x="343" y="217"/>
                    <a:pt x="343" y="217"/>
                  </a:cubicBezTo>
                  <a:cubicBezTo>
                    <a:pt x="342" y="218"/>
                    <a:pt x="341" y="217"/>
                    <a:pt x="341" y="216"/>
                  </a:cubicBezTo>
                  <a:cubicBezTo>
                    <a:pt x="341" y="216"/>
                    <a:pt x="341" y="216"/>
                    <a:pt x="341" y="216"/>
                  </a:cubicBezTo>
                  <a:cubicBezTo>
                    <a:pt x="341" y="215"/>
                    <a:pt x="341" y="214"/>
                    <a:pt x="342" y="214"/>
                  </a:cubicBezTo>
                  <a:cubicBezTo>
                    <a:pt x="350" y="208"/>
                    <a:pt x="350" y="208"/>
                    <a:pt x="350" y="208"/>
                  </a:cubicBezTo>
                  <a:cubicBezTo>
                    <a:pt x="349" y="206"/>
                    <a:pt x="349" y="204"/>
                    <a:pt x="348" y="202"/>
                  </a:cubicBezTo>
                  <a:cubicBezTo>
                    <a:pt x="339" y="200"/>
                    <a:pt x="339" y="200"/>
                    <a:pt x="339" y="200"/>
                  </a:cubicBezTo>
                  <a:cubicBezTo>
                    <a:pt x="338" y="200"/>
                    <a:pt x="337" y="200"/>
                    <a:pt x="337" y="199"/>
                  </a:cubicBezTo>
                  <a:cubicBezTo>
                    <a:pt x="337" y="199"/>
                    <a:pt x="337" y="198"/>
                    <a:pt x="337" y="198"/>
                  </a:cubicBezTo>
                  <a:cubicBezTo>
                    <a:pt x="337" y="197"/>
                    <a:pt x="338" y="197"/>
                    <a:pt x="339" y="197"/>
                  </a:cubicBezTo>
                  <a:cubicBezTo>
                    <a:pt x="348" y="194"/>
                    <a:pt x="348" y="194"/>
                    <a:pt x="348" y="194"/>
                  </a:cubicBezTo>
                  <a:cubicBezTo>
                    <a:pt x="348" y="191"/>
                    <a:pt x="348" y="189"/>
                    <a:pt x="348" y="187"/>
                  </a:cubicBezTo>
                  <a:cubicBezTo>
                    <a:pt x="340" y="183"/>
                    <a:pt x="340" y="183"/>
                    <a:pt x="340" y="183"/>
                  </a:cubicBezTo>
                  <a:cubicBezTo>
                    <a:pt x="339" y="182"/>
                    <a:pt x="338" y="182"/>
                    <a:pt x="338" y="181"/>
                  </a:cubicBezTo>
                  <a:cubicBezTo>
                    <a:pt x="338" y="181"/>
                    <a:pt x="338" y="181"/>
                    <a:pt x="338" y="180"/>
                  </a:cubicBezTo>
                  <a:cubicBezTo>
                    <a:pt x="339" y="179"/>
                    <a:pt x="340" y="179"/>
                    <a:pt x="341" y="179"/>
                  </a:cubicBezTo>
                  <a:cubicBezTo>
                    <a:pt x="350" y="179"/>
                    <a:pt x="350" y="179"/>
                    <a:pt x="350" y="179"/>
                  </a:cubicBezTo>
                  <a:cubicBezTo>
                    <a:pt x="351" y="177"/>
                    <a:pt x="352" y="175"/>
                    <a:pt x="353" y="173"/>
                  </a:cubicBezTo>
                  <a:cubicBezTo>
                    <a:pt x="346" y="166"/>
                    <a:pt x="346" y="166"/>
                    <a:pt x="346" y="166"/>
                  </a:cubicBezTo>
                  <a:cubicBezTo>
                    <a:pt x="346" y="166"/>
                    <a:pt x="345" y="165"/>
                    <a:pt x="345" y="165"/>
                  </a:cubicBezTo>
                  <a:cubicBezTo>
                    <a:pt x="345" y="164"/>
                    <a:pt x="345" y="164"/>
                    <a:pt x="345" y="164"/>
                  </a:cubicBezTo>
                  <a:cubicBezTo>
                    <a:pt x="346" y="163"/>
                    <a:pt x="347" y="163"/>
                    <a:pt x="348" y="163"/>
                  </a:cubicBezTo>
                  <a:cubicBezTo>
                    <a:pt x="357" y="166"/>
                    <a:pt x="357" y="166"/>
                    <a:pt x="357" y="166"/>
                  </a:cubicBezTo>
                  <a:cubicBezTo>
                    <a:pt x="358" y="164"/>
                    <a:pt x="360" y="163"/>
                    <a:pt x="361" y="161"/>
                  </a:cubicBezTo>
                  <a:cubicBezTo>
                    <a:pt x="357" y="153"/>
                    <a:pt x="357" y="153"/>
                    <a:pt x="357" y="153"/>
                  </a:cubicBezTo>
                  <a:cubicBezTo>
                    <a:pt x="357" y="152"/>
                    <a:pt x="357" y="152"/>
                    <a:pt x="357" y="151"/>
                  </a:cubicBezTo>
                  <a:cubicBezTo>
                    <a:pt x="357" y="151"/>
                    <a:pt x="357" y="150"/>
                    <a:pt x="357" y="150"/>
                  </a:cubicBezTo>
                  <a:cubicBezTo>
                    <a:pt x="358" y="149"/>
                    <a:pt x="359" y="149"/>
                    <a:pt x="360" y="150"/>
                  </a:cubicBezTo>
                  <a:cubicBezTo>
                    <a:pt x="368" y="156"/>
                    <a:pt x="368" y="156"/>
                    <a:pt x="368" y="156"/>
                  </a:cubicBezTo>
                  <a:cubicBezTo>
                    <a:pt x="369" y="155"/>
                    <a:pt x="371" y="153"/>
                    <a:pt x="373" y="152"/>
                  </a:cubicBezTo>
                  <a:cubicBezTo>
                    <a:pt x="372" y="143"/>
                    <a:pt x="372" y="143"/>
                    <a:pt x="372" y="143"/>
                  </a:cubicBezTo>
                  <a:cubicBezTo>
                    <a:pt x="372" y="143"/>
                    <a:pt x="372" y="143"/>
                    <a:pt x="372" y="142"/>
                  </a:cubicBezTo>
                  <a:cubicBezTo>
                    <a:pt x="372" y="142"/>
                    <a:pt x="372" y="141"/>
                    <a:pt x="373" y="141"/>
                  </a:cubicBezTo>
                  <a:cubicBezTo>
                    <a:pt x="374" y="140"/>
                    <a:pt x="375" y="141"/>
                    <a:pt x="375" y="142"/>
                  </a:cubicBezTo>
                  <a:cubicBezTo>
                    <a:pt x="381" y="149"/>
                    <a:pt x="381" y="149"/>
                    <a:pt x="381" y="149"/>
                  </a:cubicBezTo>
                  <a:cubicBezTo>
                    <a:pt x="383" y="149"/>
                    <a:pt x="385" y="148"/>
                    <a:pt x="387" y="148"/>
                  </a:cubicBezTo>
                  <a:cubicBezTo>
                    <a:pt x="389" y="138"/>
                    <a:pt x="389" y="138"/>
                    <a:pt x="389" y="138"/>
                  </a:cubicBezTo>
                  <a:cubicBezTo>
                    <a:pt x="389" y="138"/>
                    <a:pt x="389" y="138"/>
                    <a:pt x="389" y="138"/>
                  </a:cubicBezTo>
                  <a:cubicBezTo>
                    <a:pt x="389" y="137"/>
                    <a:pt x="390" y="136"/>
                    <a:pt x="391" y="136"/>
                  </a:cubicBezTo>
                  <a:cubicBezTo>
                    <a:pt x="392" y="136"/>
                    <a:pt x="393" y="137"/>
                    <a:pt x="393" y="138"/>
                  </a:cubicBezTo>
                  <a:cubicBezTo>
                    <a:pt x="395" y="147"/>
                    <a:pt x="395" y="147"/>
                    <a:pt x="395" y="147"/>
                  </a:cubicBezTo>
                  <a:cubicBezTo>
                    <a:pt x="398" y="147"/>
                    <a:pt x="400" y="147"/>
                    <a:pt x="402" y="148"/>
                  </a:cubicBezTo>
                  <a:cubicBezTo>
                    <a:pt x="407" y="139"/>
                    <a:pt x="407" y="139"/>
                    <a:pt x="407" y="139"/>
                  </a:cubicBezTo>
                  <a:cubicBezTo>
                    <a:pt x="407" y="138"/>
                    <a:pt x="408" y="138"/>
                    <a:pt x="409" y="138"/>
                  </a:cubicBezTo>
                  <a:cubicBezTo>
                    <a:pt x="410" y="138"/>
                    <a:pt x="410" y="139"/>
                    <a:pt x="410" y="140"/>
                  </a:cubicBezTo>
                  <a:cubicBezTo>
                    <a:pt x="410" y="140"/>
                    <a:pt x="410" y="140"/>
                    <a:pt x="410" y="140"/>
                  </a:cubicBezTo>
                  <a:cubicBezTo>
                    <a:pt x="410" y="150"/>
                    <a:pt x="410" y="150"/>
                    <a:pt x="410" y="150"/>
                  </a:cubicBezTo>
                  <a:cubicBezTo>
                    <a:pt x="412" y="150"/>
                    <a:pt x="414" y="151"/>
                    <a:pt x="416" y="152"/>
                  </a:cubicBezTo>
                  <a:cubicBezTo>
                    <a:pt x="423" y="146"/>
                    <a:pt x="423" y="146"/>
                    <a:pt x="423" y="146"/>
                  </a:cubicBezTo>
                  <a:cubicBezTo>
                    <a:pt x="424" y="145"/>
                    <a:pt x="425" y="145"/>
                    <a:pt x="426" y="145"/>
                  </a:cubicBezTo>
                  <a:cubicBezTo>
                    <a:pt x="426" y="145"/>
                    <a:pt x="426" y="146"/>
                    <a:pt x="426" y="147"/>
                  </a:cubicBezTo>
                  <a:cubicBezTo>
                    <a:pt x="426" y="147"/>
                    <a:pt x="426" y="147"/>
                    <a:pt x="426" y="148"/>
                  </a:cubicBezTo>
                  <a:cubicBezTo>
                    <a:pt x="423" y="157"/>
                    <a:pt x="423" y="157"/>
                    <a:pt x="423" y="157"/>
                  </a:cubicBezTo>
                  <a:cubicBezTo>
                    <a:pt x="425" y="158"/>
                    <a:pt x="427" y="159"/>
                    <a:pt x="428" y="161"/>
                  </a:cubicBezTo>
                  <a:cubicBezTo>
                    <a:pt x="437" y="157"/>
                    <a:pt x="437" y="157"/>
                    <a:pt x="437" y="157"/>
                  </a:cubicBezTo>
                  <a:cubicBezTo>
                    <a:pt x="437" y="156"/>
                    <a:pt x="439" y="156"/>
                    <a:pt x="439" y="157"/>
                  </a:cubicBezTo>
                  <a:cubicBezTo>
                    <a:pt x="440" y="157"/>
                    <a:pt x="440" y="158"/>
                    <a:pt x="440" y="158"/>
                  </a:cubicBezTo>
                  <a:cubicBezTo>
                    <a:pt x="440" y="159"/>
                    <a:pt x="440" y="159"/>
                    <a:pt x="439" y="160"/>
                  </a:cubicBezTo>
                  <a:cubicBezTo>
                    <a:pt x="433" y="167"/>
                    <a:pt x="433" y="167"/>
                    <a:pt x="433" y="167"/>
                  </a:cubicBezTo>
                  <a:cubicBezTo>
                    <a:pt x="435" y="169"/>
                    <a:pt x="436" y="171"/>
                    <a:pt x="437" y="173"/>
                  </a:cubicBezTo>
                  <a:cubicBezTo>
                    <a:pt x="446" y="172"/>
                    <a:pt x="446" y="172"/>
                    <a:pt x="446" y="172"/>
                  </a:cubicBezTo>
                  <a:cubicBezTo>
                    <a:pt x="447" y="171"/>
                    <a:pt x="448" y="172"/>
                    <a:pt x="449" y="173"/>
                  </a:cubicBezTo>
                  <a:cubicBezTo>
                    <a:pt x="449" y="173"/>
                    <a:pt x="449" y="173"/>
                    <a:pt x="449" y="173"/>
                  </a:cubicBezTo>
                  <a:cubicBezTo>
                    <a:pt x="449" y="174"/>
                    <a:pt x="448" y="175"/>
                    <a:pt x="448" y="175"/>
                  </a:cubicBezTo>
                  <a:cubicBezTo>
                    <a:pt x="440" y="180"/>
                    <a:pt x="440" y="180"/>
                    <a:pt x="440" y="180"/>
                  </a:cubicBezTo>
                  <a:cubicBezTo>
                    <a:pt x="441" y="183"/>
                    <a:pt x="441" y="185"/>
                    <a:pt x="441" y="187"/>
                  </a:cubicBezTo>
                  <a:cubicBezTo>
                    <a:pt x="451" y="189"/>
                    <a:pt x="451" y="189"/>
                    <a:pt x="451" y="189"/>
                  </a:cubicBezTo>
                  <a:cubicBezTo>
                    <a:pt x="452" y="188"/>
                    <a:pt x="453" y="189"/>
                    <a:pt x="453" y="190"/>
                  </a:cubicBezTo>
                  <a:cubicBezTo>
                    <a:pt x="453" y="190"/>
                    <a:pt x="453" y="190"/>
                    <a:pt x="453" y="190"/>
                  </a:cubicBezTo>
                  <a:cubicBezTo>
                    <a:pt x="453" y="191"/>
                    <a:pt x="452" y="192"/>
                    <a:pt x="451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" name="Oval 24"/>
            <p:cNvSpPr>
              <a:spLocks noChangeArrowheads="1"/>
            </p:cNvSpPr>
            <p:nvPr/>
          </p:nvSpPr>
          <p:spPr bwMode="auto">
            <a:xfrm>
              <a:off x="-1333500" y="3128963"/>
              <a:ext cx="77788" cy="79375"/>
            </a:xfrm>
            <a:prstGeom prst="ellips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" name="Freeform 25"/>
            <p:cNvSpPr>
              <a:spLocks/>
            </p:cNvSpPr>
            <p:nvPr/>
          </p:nvSpPr>
          <p:spPr bwMode="auto">
            <a:xfrm>
              <a:off x="-1423988" y="2082800"/>
              <a:ext cx="889000" cy="357188"/>
            </a:xfrm>
            <a:custGeom>
              <a:avLst/>
              <a:gdLst>
                <a:gd name="T0" fmla="*/ 218 w 237"/>
                <a:gd name="T1" fmla="*/ 95 h 95"/>
                <a:gd name="T2" fmla="*/ 217 w 237"/>
                <a:gd name="T3" fmla="*/ 94 h 95"/>
                <a:gd name="T4" fmla="*/ 234 w 237"/>
                <a:gd name="T5" fmla="*/ 82 h 95"/>
                <a:gd name="T6" fmla="*/ 237 w 237"/>
                <a:gd name="T7" fmla="*/ 79 h 95"/>
                <a:gd name="T8" fmla="*/ 236 w 237"/>
                <a:gd name="T9" fmla="*/ 77 h 95"/>
                <a:gd name="T10" fmla="*/ 231 w 237"/>
                <a:gd name="T11" fmla="*/ 75 h 95"/>
                <a:gd name="T12" fmla="*/ 211 w 237"/>
                <a:gd name="T13" fmla="*/ 78 h 95"/>
                <a:gd name="T14" fmla="*/ 203 w 237"/>
                <a:gd name="T15" fmla="*/ 66 h 95"/>
                <a:gd name="T16" fmla="*/ 216 w 237"/>
                <a:gd name="T17" fmla="*/ 49 h 95"/>
                <a:gd name="T18" fmla="*/ 217 w 237"/>
                <a:gd name="T19" fmla="*/ 46 h 95"/>
                <a:gd name="T20" fmla="*/ 216 w 237"/>
                <a:gd name="T21" fmla="*/ 44 h 95"/>
                <a:gd name="T22" fmla="*/ 211 w 237"/>
                <a:gd name="T23" fmla="*/ 43 h 95"/>
                <a:gd name="T24" fmla="*/ 192 w 237"/>
                <a:gd name="T25" fmla="*/ 53 h 95"/>
                <a:gd name="T26" fmla="*/ 181 w 237"/>
                <a:gd name="T27" fmla="*/ 43 h 95"/>
                <a:gd name="T28" fmla="*/ 188 w 237"/>
                <a:gd name="T29" fmla="*/ 24 h 95"/>
                <a:gd name="T30" fmla="*/ 189 w 237"/>
                <a:gd name="T31" fmla="*/ 22 h 95"/>
                <a:gd name="T32" fmla="*/ 187 w 237"/>
                <a:gd name="T33" fmla="*/ 18 h 95"/>
                <a:gd name="T34" fmla="*/ 181 w 237"/>
                <a:gd name="T35" fmla="*/ 20 h 95"/>
                <a:gd name="T36" fmla="*/ 167 w 237"/>
                <a:gd name="T37" fmla="*/ 34 h 95"/>
                <a:gd name="T38" fmla="*/ 153 w 237"/>
                <a:gd name="T39" fmla="*/ 28 h 95"/>
                <a:gd name="T40" fmla="*/ 154 w 237"/>
                <a:gd name="T41" fmla="*/ 8 h 95"/>
                <a:gd name="T42" fmla="*/ 154 w 237"/>
                <a:gd name="T43" fmla="*/ 7 h 95"/>
                <a:gd name="T44" fmla="*/ 151 w 237"/>
                <a:gd name="T45" fmla="*/ 3 h 95"/>
                <a:gd name="T46" fmla="*/ 146 w 237"/>
                <a:gd name="T47" fmla="*/ 6 h 95"/>
                <a:gd name="T48" fmla="*/ 137 w 237"/>
                <a:gd name="T49" fmla="*/ 24 h 95"/>
                <a:gd name="T50" fmla="*/ 122 w 237"/>
                <a:gd name="T51" fmla="*/ 23 h 95"/>
                <a:gd name="T52" fmla="*/ 116 w 237"/>
                <a:gd name="T53" fmla="*/ 4 h 95"/>
                <a:gd name="T54" fmla="*/ 112 w 237"/>
                <a:gd name="T55" fmla="*/ 0 h 95"/>
                <a:gd name="T56" fmla="*/ 108 w 237"/>
                <a:gd name="T57" fmla="*/ 4 h 95"/>
                <a:gd name="T58" fmla="*/ 108 w 237"/>
                <a:gd name="T59" fmla="*/ 4 h 95"/>
                <a:gd name="T60" fmla="*/ 105 w 237"/>
                <a:gd name="T61" fmla="*/ 24 h 95"/>
                <a:gd name="T62" fmla="*/ 91 w 237"/>
                <a:gd name="T63" fmla="*/ 28 h 95"/>
                <a:gd name="T64" fmla="*/ 79 w 237"/>
                <a:gd name="T65" fmla="*/ 11 h 95"/>
                <a:gd name="T66" fmla="*/ 74 w 237"/>
                <a:gd name="T67" fmla="*/ 9 h 95"/>
                <a:gd name="T68" fmla="*/ 71 w 237"/>
                <a:gd name="T69" fmla="*/ 12 h 95"/>
                <a:gd name="T70" fmla="*/ 72 w 237"/>
                <a:gd name="T71" fmla="*/ 14 h 95"/>
                <a:gd name="T72" fmla="*/ 75 w 237"/>
                <a:gd name="T73" fmla="*/ 34 h 95"/>
                <a:gd name="T74" fmla="*/ 63 w 237"/>
                <a:gd name="T75" fmla="*/ 42 h 95"/>
                <a:gd name="T76" fmla="*/ 46 w 237"/>
                <a:gd name="T77" fmla="*/ 29 h 95"/>
                <a:gd name="T78" fmla="*/ 41 w 237"/>
                <a:gd name="T79" fmla="*/ 29 h 95"/>
                <a:gd name="T80" fmla="*/ 39 w 237"/>
                <a:gd name="T81" fmla="*/ 32 h 95"/>
                <a:gd name="T82" fmla="*/ 40 w 237"/>
                <a:gd name="T83" fmla="*/ 34 h 95"/>
                <a:gd name="T84" fmla="*/ 49 w 237"/>
                <a:gd name="T85" fmla="*/ 53 h 95"/>
                <a:gd name="T86" fmla="*/ 40 w 237"/>
                <a:gd name="T87" fmla="*/ 64 h 95"/>
                <a:gd name="T88" fmla="*/ 21 w 237"/>
                <a:gd name="T89" fmla="*/ 57 h 95"/>
                <a:gd name="T90" fmla="*/ 15 w 237"/>
                <a:gd name="T91" fmla="*/ 58 h 95"/>
                <a:gd name="T92" fmla="*/ 14 w 237"/>
                <a:gd name="T93" fmla="*/ 60 h 95"/>
                <a:gd name="T94" fmla="*/ 16 w 237"/>
                <a:gd name="T95" fmla="*/ 64 h 95"/>
                <a:gd name="T96" fmla="*/ 31 w 237"/>
                <a:gd name="T97" fmla="*/ 78 h 95"/>
                <a:gd name="T98" fmla="*/ 25 w 237"/>
                <a:gd name="T99" fmla="*/ 92 h 95"/>
                <a:gd name="T100" fmla="*/ 5 w 237"/>
                <a:gd name="T101" fmla="*/ 91 h 95"/>
                <a:gd name="T102" fmla="*/ 0 w 237"/>
                <a:gd name="T103" fmla="*/ 94 h 95"/>
                <a:gd name="T104" fmla="*/ 0 w 237"/>
                <a:gd name="T105" fmla="*/ 95 h 95"/>
                <a:gd name="T106" fmla="*/ 218 w 237"/>
                <a:gd name="T10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7" h="95">
                  <a:moveTo>
                    <a:pt x="218" y="95"/>
                  </a:moveTo>
                  <a:cubicBezTo>
                    <a:pt x="218" y="95"/>
                    <a:pt x="217" y="94"/>
                    <a:pt x="217" y="94"/>
                  </a:cubicBezTo>
                  <a:cubicBezTo>
                    <a:pt x="234" y="82"/>
                    <a:pt x="234" y="82"/>
                    <a:pt x="234" y="82"/>
                  </a:cubicBezTo>
                  <a:cubicBezTo>
                    <a:pt x="236" y="82"/>
                    <a:pt x="237" y="80"/>
                    <a:pt x="237" y="79"/>
                  </a:cubicBezTo>
                  <a:cubicBezTo>
                    <a:pt x="237" y="78"/>
                    <a:pt x="236" y="78"/>
                    <a:pt x="236" y="77"/>
                  </a:cubicBezTo>
                  <a:cubicBezTo>
                    <a:pt x="235" y="75"/>
                    <a:pt x="233" y="74"/>
                    <a:pt x="231" y="75"/>
                  </a:cubicBezTo>
                  <a:cubicBezTo>
                    <a:pt x="211" y="78"/>
                    <a:pt x="211" y="78"/>
                    <a:pt x="211" y="78"/>
                  </a:cubicBezTo>
                  <a:cubicBezTo>
                    <a:pt x="209" y="74"/>
                    <a:pt x="206" y="70"/>
                    <a:pt x="203" y="66"/>
                  </a:cubicBezTo>
                  <a:cubicBezTo>
                    <a:pt x="216" y="49"/>
                    <a:pt x="216" y="49"/>
                    <a:pt x="216" y="49"/>
                  </a:cubicBezTo>
                  <a:cubicBezTo>
                    <a:pt x="217" y="49"/>
                    <a:pt x="217" y="48"/>
                    <a:pt x="217" y="46"/>
                  </a:cubicBezTo>
                  <a:cubicBezTo>
                    <a:pt x="217" y="46"/>
                    <a:pt x="217" y="45"/>
                    <a:pt x="216" y="44"/>
                  </a:cubicBezTo>
                  <a:cubicBezTo>
                    <a:pt x="215" y="42"/>
                    <a:pt x="212" y="42"/>
                    <a:pt x="211" y="43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89" y="49"/>
                    <a:pt x="185" y="46"/>
                    <a:pt x="181" y="43"/>
                  </a:cubicBezTo>
                  <a:cubicBezTo>
                    <a:pt x="188" y="24"/>
                    <a:pt x="188" y="24"/>
                    <a:pt x="188" y="24"/>
                  </a:cubicBezTo>
                  <a:cubicBezTo>
                    <a:pt x="188" y="23"/>
                    <a:pt x="189" y="22"/>
                    <a:pt x="189" y="22"/>
                  </a:cubicBezTo>
                  <a:cubicBezTo>
                    <a:pt x="189" y="20"/>
                    <a:pt x="188" y="19"/>
                    <a:pt x="187" y="18"/>
                  </a:cubicBezTo>
                  <a:cubicBezTo>
                    <a:pt x="185" y="17"/>
                    <a:pt x="182" y="18"/>
                    <a:pt x="181" y="20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2" y="32"/>
                    <a:pt x="158" y="30"/>
                    <a:pt x="153" y="2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4" y="8"/>
                    <a:pt x="154" y="7"/>
                    <a:pt x="154" y="7"/>
                  </a:cubicBezTo>
                  <a:cubicBezTo>
                    <a:pt x="154" y="5"/>
                    <a:pt x="153" y="4"/>
                    <a:pt x="151" y="3"/>
                  </a:cubicBezTo>
                  <a:cubicBezTo>
                    <a:pt x="149" y="3"/>
                    <a:pt x="146" y="4"/>
                    <a:pt x="146" y="6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2" y="24"/>
                    <a:pt x="127" y="23"/>
                    <a:pt x="122" y="23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16" y="1"/>
                    <a:pt x="114" y="0"/>
                    <a:pt x="112" y="0"/>
                  </a:cubicBezTo>
                  <a:cubicBezTo>
                    <a:pt x="110" y="0"/>
                    <a:pt x="108" y="2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0" y="25"/>
                    <a:pt x="95" y="26"/>
                    <a:pt x="91" y="28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9"/>
                    <a:pt x="76" y="8"/>
                    <a:pt x="74" y="9"/>
                  </a:cubicBezTo>
                  <a:cubicBezTo>
                    <a:pt x="72" y="9"/>
                    <a:pt x="71" y="11"/>
                    <a:pt x="71" y="12"/>
                  </a:cubicBezTo>
                  <a:cubicBezTo>
                    <a:pt x="71" y="13"/>
                    <a:pt x="72" y="13"/>
                    <a:pt x="72" y="14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1" y="36"/>
                    <a:pt x="66" y="39"/>
                    <a:pt x="63" y="42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28"/>
                    <a:pt x="42" y="27"/>
                    <a:pt x="41" y="29"/>
                  </a:cubicBezTo>
                  <a:cubicBezTo>
                    <a:pt x="40" y="30"/>
                    <a:pt x="39" y="31"/>
                    <a:pt x="39" y="32"/>
                  </a:cubicBezTo>
                  <a:cubicBezTo>
                    <a:pt x="39" y="33"/>
                    <a:pt x="39" y="34"/>
                    <a:pt x="40" y="34"/>
                  </a:cubicBezTo>
                  <a:cubicBezTo>
                    <a:pt x="49" y="53"/>
                    <a:pt x="49" y="53"/>
                    <a:pt x="49" y="53"/>
                  </a:cubicBezTo>
                  <a:cubicBezTo>
                    <a:pt x="46" y="56"/>
                    <a:pt x="43" y="60"/>
                    <a:pt x="40" y="64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19" y="56"/>
                    <a:pt x="16" y="56"/>
                    <a:pt x="15" y="58"/>
                  </a:cubicBezTo>
                  <a:cubicBezTo>
                    <a:pt x="15" y="59"/>
                    <a:pt x="14" y="60"/>
                    <a:pt x="14" y="60"/>
                  </a:cubicBezTo>
                  <a:cubicBezTo>
                    <a:pt x="14" y="62"/>
                    <a:pt x="15" y="63"/>
                    <a:pt x="16" y="64"/>
                  </a:cubicBezTo>
                  <a:cubicBezTo>
                    <a:pt x="31" y="78"/>
                    <a:pt x="31" y="78"/>
                    <a:pt x="31" y="78"/>
                  </a:cubicBezTo>
                  <a:cubicBezTo>
                    <a:pt x="29" y="82"/>
                    <a:pt x="27" y="87"/>
                    <a:pt x="25" y="92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3" y="91"/>
                    <a:pt x="0" y="92"/>
                    <a:pt x="0" y="94"/>
                  </a:cubicBezTo>
                  <a:cubicBezTo>
                    <a:pt x="0" y="94"/>
                    <a:pt x="0" y="95"/>
                    <a:pt x="0" y="95"/>
                  </a:cubicBezTo>
                  <a:lnTo>
                    <a:pt x="218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0" name="Freeform 89"/>
          <p:cNvSpPr>
            <a:spLocks noEditPoints="1"/>
          </p:cNvSpPr>
          <p:nvPr/>
        </p:nvSpPr>
        <p:spPr bwMode="black">
          <a:xfrm>
            <a:off x="1200741" y="1456109"/>
            <a:ext cx="513615" cy="330498"/>
          </a:xfrm>
          <a:custGeom>
            <a:avLst/>
            <a:gdLst>
              <a:gd name="T0" fmla="*/ 350 w 3153"/>
              <a:gd name="T1" fmla="*/ 935 h 2031"/>
              <a:gd name="T2" fmla="*/ 788 w 3153"/>
              <a:gd name="T3" fmla="*/ 0 h 2031"/>
              <a:gd name="T4" fmla="*/ 2918 w 3153"/>
              <a:gd name="T5" fmla="*/ 1882 h 2031"/>
              <a:gd name="T6" fmla="*/ 2403 w 3153"/>
              <a:gd name="T7" fmla="*/ 1493 h 2031"/>
              <a:gd name="T8" fmla="*/ 2244 w 3153"/>
              <a:gd name="T9" fmla="*/ 1424 h 2031"/>
              <a:gd name="T10" fmla="*/ 2391 w 3153"/>
              <a:gd name="T11" fmla="*/ 1458 h 2031"/>
              <a:gd name="T12" fmla="*/ 1437 w 3153"/>
              <a:gd name="T13" fmla="*/ 1486 h 2031"/>
              <a:gd name="T14" fmla="*/ 1460 w 3153"/>
              <a:gd name="T15" fmla="*/ 1427 h 2031"/>
              <a:gd name="T16" fmla="*/ 1588 w 3153"/>
              <a:gd name="T17" fmla="*/ 1440 h 2031"/>
              <a:gd name="T18" fmla="*/ 1563 w 3153"/>
              <a:gd name="T19" fmla="*/ 1636 h 2031"/>
              <a:gd name="T20" fmla="*/ 1421 w 3153"/>
              <a:gd name="T21" fmla="*/ 1612 h 2031"/>
              <a:gd name="T22" fmla="*/ 1170 w 3153"/>
              <a:gd name="T23" fmla="*/ 1604 h 2031"/>
              <a:gd name="T24" fmla="*/ 1340 w 3153"/>
              <a:gd name="T25" fmla="*/ 1589 h 2031"/>
              <a:gd name="T26" fmla="*/ 1175 w 3153"/>
              <a:gd name="T27" fmla="*/ 1631 h 2031"/>
              <a:gd name="T28" fmla="*/ 1228 w 3153"/>
              <a:gd name="T29" fmla="*/ 1433 h 2031"/>
              <a:gd name="T30" fmla="*/ 1366 w 3153"/>
              <a:gd name="T31" fmla="*/ 1441 h 2031"/>
              <a:gd name="T32" fmla="*/ 916 w 3153"/>
              <a:gd name="T33" fmla="*/ 1607 h 2031"/>
              <a:gd name="T34" fmla="*/ 1099 w 3153"/>
              <a:gd name="T35" fmla="*/ 1564 h 2031"/>
              <a:gd name="T36" fmla="*/ 911 w 3153"/>
              <a:gd name="T37" fmla="*/ 1624 h 2031"/>
              <a:gd name="T38" fmla="*/ 832 w 3153"/>
              <a:gd name="T39" fmla="*/ 1503 h 2031"/>
              <a:gd name="T40" fmla="*/ 922 w 3153"/>
              <a:gd name="T41" fmla="*/ 1437 h 2031"/>
              <a:gd name="T42" fmla="*/ 999 w 3153"/>
              <a:gd name="T43" fmla="*/ 1440 h 2031"/>
              <a:gd name="T44" fmla="*/ 1143 w 3153"/>
              <a:gd name="T45" fmla="*/ 1436 h 2031"/>
              <a:gd name="T46" fmla="*/ 1113 w 3153"/>
              <a:gd name="T47" fmla="*/ 1496 h 2031"/>
              <a:gd name="T48" fmla="*/ 692 w 3153"/>
              <a:gd name="T49" fmla="*/ 1804 h 2031"/>
              <a:gd name="T50" fmla="*/ 574 w 3153"/>
              <a:gd name="T51" fmla="*/ 1739 h 2031"/>
              <a:gd name="T52" fmla="*/ 656 w 3153"/>
              <a:gd name="T53" fmla="*/ 1687 h 2031"/>
              <a:gd name="T54" fmla="*/ 823 w 3153"/>
              <a:gd name="T55" fmla="*/ 1619 h 2031"/>
              <a:gd name="T56" fmla="*/ 669 w 3153"/>
              <a:gd name="T57" fmla="*/ 1638 h 2031"/>
              <a:gd name="T58" fmla="*/ 713 w 3153"/>
              <a:gd name="T59" fmla="*/ 1551 h 2031"/>
              <a:gd name="T60" fmla="*/ 828 w 3153"/>
              <a:gd name="T61" fmla="*/ 1613 h 2031"/>
              <a:gd name="T62" fmla="*/ 1570 w 3153"/>
              <a:gd name="T63" fmla="*/ 1798 h 2031"/>
              <a:gd name="T64" fmla="*/ 850 w 3153"/>
              <a:gd name="T65" fmla="*/ 1803 h 2031"/>
              <a:gd name="T66" fmla="*/ 882 w 3153"/>
              <a:gd name="T67" fmla="*/ 1698 h 2031"/>
              <a:gd name="T68" fmla="*/ 1563 w 3153"/>
              <a:gd name="T69" fmla="*/ 1687 h 2031"/>
              <a:gd name="T70" fmla="*/ 1670 w 3153"/>
              <a:gd name="T71" fmla="*/ 1489 h 2031"/>
              <a:gd name="T72" fmla="*/ 1693 w 3153"/>
              <a:gd name="T73" fmla="*/ 1424 h 2031"/>
              <a:gd name="T74" fmla="*/ 1793 w 3153"/>
              <a:gd name="T75" fmla="*/ 1500 h 2031"/>
              <a:gd name="T76" fmla="*/ 1675 w 3153"/>
              <a:gd name="T77" fmla="*/ 1612 h 2031"/>
              <a:gd name="T78" fmla="*/ 1843 w 3153"/>
              <a:gd name="T79" fmla="*/ 1621 h 2031"/>
              <a:gd name="T80" fmla="*/ 1804 w 3153"/>
              <a:gd name="T81" fmla="*/ 1637 h 2031"/>
              <a:gd name="T82" fmla="*/ 1866 w 3153"/>
              <a:gd name="T83" fmla="*/ 1793 h 2031"/>
              <a:gd name="T84" fmla="*/ 1690 w 3153"/>
              <a:gd name="T85" fmla="*/ 1778 h 2031"/>
              <a:gd name="T86" fmla="*/ 1686 w 3153"/>
              <a:gd name="T87" fmla="*/ 1702 h 2031"/>
              <a:gd name="T88" fmla="*/ 1724 w 3153"/>
              <a:gd name="T89" fmla="*/ 1685 h 2031"/>
              <a:gd name="T90" fmla="*/ 1843 w 3153"/>
              <a:gd name="T91" fmla="*/ 1691 h 2031"/>
              <a:gd name="T92" fmla="*/ 2009 w 3153"/>
              <a:gd name="T93" fmla="*/ 1439 h 2031"/>
              <a:gd name="T94" fmla="*/ 2140 w 3153"/>
              <a:gd name="T95" fmla="*/ 1428 h 2031"/>
              <a:gd name="T96" fmla="*/ 2161 w 3153"/>
              <a:gd name="T97" fmla="*/ 1499 h 2031"/>
              <a:gd name="T98" fmla="*/ 2064 w 3153"/>
              <a:gd name="T99" fmla="*/ 1588 h 2031"/>
              <a:gd name="T100" fmla="*/ 2218 w 3153"/>
              <a:gd name="T101" fmla="*/ 1565 h 2031"/>
              <a:gd name="T102" fmla="*/ 2225 w 3153"/>
              <a:gd name="T103" fmla="*/ 1634 h 2031"/>
              <a:gd name="T104" fmla="*/ 2319 w 3153"/>
              <a:gd name="T105" fmla="*/ 1790 h 2031"/>
              <a:gd name="T106" fmla="*/ 2131 w 3153"/>
              <a:gd name="T107" fmla="*/ 1770 h 2031"/>
              <a:gd name="T108" fmla="*/ 2145 w 3153"/>
              <a:gd name="T109" fmla="*/ 1683 h 2031"/>
              <a:gd name="T110" fmla="*/ 2340 w 3153"/>
              <a:gd name="T111" fmla="*/ 1624 h 2031"/>
              <a:gd name="T112" fmla="*/ 2463 w 3153"/>
              <a:gd name="T113" fmla="*/ 1564 h 2031"/>
              <a:gd name="T114" fmla="*/ 2434 w 3153"/>
              <a:gd name="T115" fmla="*/ 1636 h 2031"/>
              <a:gd name="T116" fmla="*/ 2415 w 3153"/>
              <a:gd name="T117" fmla="*/ 1769 h 2031"/>
              <a:gd name="T118" fmla="*/ 2500 w 3153"/>
              <a:gd name="T119" fmla="*/ 1683 h 2031"/>
              <a:gd name="T120" fmla="*/ 2605 w 3153"/>
              <a:gd name="T121" fmla="*/ 1791 h 20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153" h="2031">
                <a:moveTo>
                  <a:pt x="448" y="830"/>
                </a:moveTo>
                <a:cubicBezTo>
                  <a:pt x="368" y="755"/>
                  <a:pt x="368" y="615"/>
                  <a:pt x="448" y="539"/>
                </a:cubicBezTo>
                <a:cubicBezTo>
                  <a:pt x="393" y="549"/>
                  <a:pt x="339" y="610"/>
                  <a:pt x="339" y="685"/>
                </a:cubicBezTo>
                <a:cubicBezTo>
                  <a:pt x="339" y="759"/>
                  <a:pt x="393" y="820"/>
                  <a:pt x="448" y="830"/>
                </a:cubicBezTo>
                <a:close/>
                <a:moveTo>
                  <a:pt x="2814" y="685"/>
                </a:moveTo>
                <a:cubicBezTo>
                  <a:pt x="2815" y="610"/>
                  <a:pt x="2761" y="549"/>
                  <a:pt x="2706" y="539"/>
                </a:cubicBezTo>
                <a:cubicBezTo>
                  <a:pt x="2786" y="615"/>
                  <a:pt x="2786" y="755"/>
                  <a:pt x="2706" y="830"/>
                </a:cubicBezTo>
                <a:cubicBezTo>
                  <a:pt x="2761" y="820"/>
                  <a:pt x="2815" y="759"/>
                  <a:pt x="2814" y="685"/>
                </a:cubicBezTo>
                <a:close/>
                <a:moveTo>
                  <a:pt x="2804" y="935"/>
                </a:moveTo>
                <a:cubicBezTo>
                  <a:pt x="2886" y="904"/>
                  <a:pt x="2970" y="808"/>
                  <a:pt x="2969" y="685"/>
                </a:cubicBezTo>
                <a:cubicBezTo>
                  <a:pt x="2970" y="561"/>
                  <a:pt x="2886" y="465"/>
                  <a:pt x="2804" y="434"/>
                </a:cubicBezTo>
                <a:cubicBezTo>
                  <a:pt x="2871" y="501"/>
                  <a:pt x="2915" y="591"/>
                  <a:pt x="2914" y="685"/>
                </a:cubicBezTo>
                <a:cubicBezTo>
                  <a:pt x="2915" y="778"/>
                  <a:pt x="2871" y="868"/>
                  <a:pt x="2804" y="935"/>
                </a:cubicBezTo>
                <a:close/>
                <a:moveTo>
                  <a:pt x="350" y="935"/>
                </a:moveTo>
                <a:cubicBezTo>
                  <a:pt x="282" y="868"/>
                  <a:pt x="239" y="778"/>
                  <a:pt x="239" y="685"/>
                </a:cubicBezTo>
                <a:cubicBezTo>
                  <a:pt x="239" y="591"/>
                  <a:pt x="282" y="501"/>
                  <a:pt x="350" y="434"/>
                </a:cubicBezTo>
                <a:cubicBezTo>
                  <a:pt x="267" y="465"/>
                  <a:pt x="183" y="561"/>
                  <a:pt x="184" y="685"/>
                </a:cubicBezTo>
                <a:cubicBezTo>
                  <a:pt x="183" y="808"/>
                  <a:pt x="267" y="904"/>
                  <a:pt x="350" y="935"/>
                </a:cubicBezTo>
                <a:close/>
                <a:moveTo>
                  <a:pt x="2877" y="1804"/>
                </a:moveTo>
                <a:cubicBezTo>
                  <a:pt x="2844" y="1765"/>
                  <a:pt x="2811" y="1726"/>
                  <a:pt x="2778" y="1687"/>
                </a:cubicBezTo>
                <a:cubicBezTo>
                  <a:pt x="2705" y="1601"/>
                  <a:pt x="2633" y="1516"/>
                  <a:pt x="2560" y="1430"/>
                </a:cubicBezTo>
                <a:cubicBezTo>
                  <a:pt x="2557" y="1426"/>
                  <a:pt x="2553" y="1421"/>
                  <a:pt x="2549" y="1417"/>
                </a:cubicBezTo>
                <a:cubicBezTo>
                  <a:pt x="2534" y="1399"/>
                  <a:pt x="2511" y="1389"/>
                  <a:pt x="2489" y="1381"/>
                </a:cubicBezTo>
                <a:cubicBezTo>
                  <a:pt x="2466" y="1373"/>
                  <a:pt x="2441" y="1368"/>
                  <a:pt x="2416" y="1367"/>
                </a:cubicBezTo>
                <a:cubicBezTo>
                  <a:pt x="2503" y="1344"/>
                  <a:pt x="2567" y="1266"/>
                  <a:pt x="2567" y="1172"/>
                </a:cubicBezTo>
                <a:cubicBezTo>
                  <a:pt x="2567" y="202"/>
                  <a:pt x="2567" y="202"/>
                  <a:pt x="2567" y="202"/>
                </a:cubicBezTo>
                <a:cubicBezTo>
                  <a:pt x="2567" y="90"/>
                  <a:pt x="2476" y="0"/>
                  <a:pt x="2365" y="0"/>
                </a:cubicBezTo>
                <a:cubicBezTo>
                  <a:pt x="788" y="0"/>
                  <a:pt x="788" y="0"/>
                  <a:pt x="788" y="0"/>
                </a:cubicBezTo>
                <a:cubicBezTo>
                  <a:pt x="677" y="0"/>
                  <a:pt x="586" y="90"/>
                  <a:pt x="586" y="202"/>
                </a:cubicBezTo>
                <a:cubicBezTo>
                  <a:pt x="586" y="1172"/>
                  <a:pt x="586" y="1172"/>
                  <a:pt x="586" y="1172"/>
                </a:cubicBezTo>
                <a:cubicBezTo>
                  <a:pt x="586" y="1266"/>
                  <a:pt x="651" y="1345"/>
                  <a:pt x="738" y="1368"/>
                </a:cubicBezTo>
                <a:cubicBezTo>
                  <a:pt x="689" y="1370"/>
                  <a:pt x="633" y="1388"/>
                  <a:pt x="600" y="1426"/>
                </a:cubicBezTo>
                <a:cubicBezTo>
                  <a:pt x="575" y="1457"/>
                  <a:pt x="549" y="1487"/>
                  <a:pt x="524" y="1518"/>
                </a:cubicBezTo>
                <a:cubicBezTo>
                  <a:pt x="446" y="1610"/>
                  <a:pt x="368" y="1703"/>
                  <a:pt x="290" y="1796"/>
                </a:cubicBezTo>
                <a:cubicBezTo>
                  <a:pt x="271" y="1819"/>
                  <a:pt x="235" y="1852"/>
                  <a:pt x="235" y="1884"/>
                </a:cubicBezTo>
                <a:cubicBezTo>
                  <a:pt x="235" y="1971"/>
                  <a:pt x="235" y="1971"/>
                  <a:pt x="235" y="1971"/>
                </a:cubicBezTo>
                <a:cubicBezTo>
                  <a:pt x="236" y="1982"/>
                  <a:pt x="238" y="1993"/>
                  <a:pt x="244" y="2002"/>
                </a:cubicBezTo>
                <a:cubicBezTo>
                  <a:pt x="264" y="2030"/>
                  <a:pt x="304" y="2031"/>
                  <a:pt x="336" y="2031"/>
                </a:cubicBezTo>
                <a:cubicBezTo>
                  <a:pt x="380" y="2031"/>
                  <a:pt x="2688" y="2031"/>
                  <a:pt x="2758" y="2031"/>
                </a:cubicBezTo>
                <a:cubicBezTo>
                  <a:pt x="2792" y="2031"/>
                  <a:pt x="2831" y="2027"/>
                  <a:pt x="2865" y="2020"/>
                </a:cubicBezTo>
                <a:cubicBezTo>
                  <a:pt x="2888" y="2016"/>
                  <a:pt x="2915" y="2003"/>
                  <a:pt x="2918" y="1976"/>
                </a:cubicBezTo>
                <a:cubicBezTo>
                  <a:pt x="2918" y="1882"/>
                  <a:pt x="2918" y="1882"/>
                  <a:pt x="2918" y="1882"/>
                </a:cubicBezTo>
                <a:cubicBezTo>
                  <a:pt x="2921" y="1861"/>
                  <a:pt x="2909" y="1841"/>
                  <a:pt x="2896" y="1826"/>
                </a:cubicBezTo>
                <a:cubicBezTo>
                  <a:pt x="2889" y="1818"/>
                  <a:pt x="2883" y="1811"/>
                  <a:pt x="2877" y="1804"/>
                </a:cubicBezTo>
                <a:close/>
                <a:moveTo>
                  <a:pt x="705" y="1159"/>
                </a:moveTo>
                <a:cubicBezTo>
                  <a:pt x="705" y="215"/>
                  <a:pt x="705" y="215"/>
                  <a:pt x="705" y="215"/>
                </a:cubicBezTo>
                <a:cubicBezTo>
                  <a:pt x="705" y="157"/>
                  <a:pt x="752" y="111"/>
                  <a:pt x="809" y="111"/>
                </a:cubicBezTo>
                <a:cubicBezTo>
                  <a:pt x="2344" y="111"/>
                  <a:pt x="2344" y="111"/>
                  <a:pt x="2344" y="111"/>
                </a:cubicBezTo>
                <a:cubicBezTo>
                  <a:pt x="2401" y="111"/>
                  <a:pt x="2448" y="157"/>
                  <a:pt x="2448" y="215"/>
                </a:cubicBezTo>
                <a:cubicBezTo>
                  <a:pt x="2448" y="1159"/>
                  <a:pt x="2448" y="1159"/>
                  <a:pt x="2448" y="1159"/>
                </a:cubicBezTo>
                <a:cubicBezTo>
                  <a:pt x="2448" y="1216"/>
                  <a:pt x="2401" y="1263"/>
                  <a:pt x="2344" y="1263"/>
                </a:cubicBezTo>
                <a:cubicBezTo>
                  <a:pt x="809" y="1263"/>
                  <a:pt x="809" y="1263"/>
                  <a:pt x="809" y="1263"/>
                </a:cubicBezTo>
                <a:cubicBezTo>
                  <a:pt x="752" y="1263"/>
                  <a:pt x="705" y="1216"/>
                  <a:pt x="705" y="1159"/>
                </a:cubicBezTo>
                <a:close/>
                <a:moveTo>
                  <a:pt x="2407" y="1487"/>
                </a:moveTo>
                <a:cubicBezTo>
                  <a:pt x="2407" y="1489"/>
                  <a:pt x="2406" y="1491"/>
                  <a:pt x="2404" y="1493"/>
                </a:cubicBezTo>
                <a:cubicBezTo>
                  <a:pt x="2404" y="1493"/>
                  <a:pt x="2403" y="1493"/>
                  <a:pt x="2403" y="1493"/>
                </a:cubicBezTo>
                <a:cubicBezTo>
                  <a:pt x="2403" y="1493"/>
                  <a:pt x="2403" y="1493"/>
                  <a:pt x="2403" y="1493"/>
                </a:cubicBezTo>
                <a:cubicBezTo>
                  <a:pt x="2403" y="1494"/>
                  <a:pt x="2403" y="1494"/>
                  <a:pt x="2402" y="1494"/>
                </a:cubicBezTo>
                <a:cubicBezTo>
                  <a:pt x="2402" y="1494"/>
                  <a:pt x="2402" y="1494"/>
                  <a:pt x="2401" y="1495"/>
                </a:cubicBezTo>
                <a:cubicBezTo>
                  <a:pt x="2401" y="1495"/>
                  <a:pt x="2400" y="1495"/>
                  <a:pt x="2400" y="1496"/>
                </a:cubicBezTo>
                <a:cubicBezTo>
                  <a:pt x="2399" y="1496"/>
                  <a:pt x="2399" y="1496"/>
                  <a:pt x="2398" y="1496"/>
                </a:cubicBezTo>
                <a:cubicBezTo>
                  <a:pt x="2388" y="1501"/>
                  <a:pt x="2374" y="1500"/>
                  <a:pt x="2362" y="1500"/>
                </a:cubicBezTo>
                <a:cubicBezTo>
                  <a:pt x="2304" y="1500"/>
                  <a:pt x="2304" y="1500"/>
                  <a:pt x="2304" y="1500"/>
                </a:cubicBezTo>
                <a:cubicBezTo>
                  <a:pt x="2293" y="1500"/>
                  <a:pt x="2281" y="1498"/>
                  <a:pt x="2271" y="1493"/>
                </a:cubicBezTo>
                <a:cubicBezTo>
                  <a:pt x="2267" y="1491"/>
                  <a:pt x="2263" y="1489"/>
                  <a:pt x="2260" y="1487"/>
                </a:cubicBezTo>
                <a:cubicBezTo>
                  <a:pt x="2257" y="1484"/>
                  <a:pt x="2254" y="1482"/>
                  <a:pt x="2252" y="1479"/>
                </a:cubicBezTo>
                <a:cubicBezTo>
                  <a:pt x="2250" y="1474"/>
                  <a:pt x="2250" y="1474"/>
                  <a:pt x="2250" y="1474"/>
                </a:cubicBezTo>
                <a:cubicBezTo>
                  <a:pt x="2244" y="1463"/>
                  <a:pt x="2236" y="1453"/>
                  <a:pt x="2231" y="1441"/>
                </a:cubicBezTo>
                <a:cubicBezTo>
                  <a:pt x="2227" y="1433"/>
                  <a:pt x="2231" y="1429"/>
                  <a:pt x="2238" y="1426"/>
                </a:cubicBezTo>
                <a:cubicBezTo>
                  <a:pt x="2240" y="1425"/>
                  <a:pt x="2242" y="1424"/>
                  <a:pt x="2244" y="1424"/>
                </a:cubicBezTo>
                <a:cubicBezTo>
                  <a:pt x="2248" y="1423"/>
                  <a:pt x="2253" y="1422"/>
                  <a:pt x="2258" y="1422"/>
                </a:cubicBezTo>
                <a:cubicBezTo>
                  <a:pt x="2266" y="1422"/>
                  <a:pt x="2266" y="1422"/>
                  <a:pt x="2266" y="1422"/>
                </a:cubicBezTo>
                <a:cubicBezTo>
                  <a:pt x="2266" y="1422"/>
                  <a:pt x="2266" y="1422"/>
                  <a:pt x="2266" y="1422"/>
                </a:cubicBezTo>
                <a:cubicBezTo>
                  <a:pt x="2282" y="1422"/>
                  <a:pt x="2297" y="1422"/>
                  <a:pt x="2312" y="1422"/>
                </a:cubicBezTo>
                <a:cubicBezTo>
                  <a:pt x="2313" y="1422"/>
                  <a:pt x="2313" y="1422"/>
                  <a:pt x="2313" y="1422"/>
                </a:cubicBezTo>
                <a:cubicBezTo>
                  <a:pt x="2328" y="1422"/>
                  <a:pt x="2328" y="1422"/>
                  <a:pt x="2328" y="1422"/>
                </a:cubicBezTo>
                <a:cubicBezTo>
                  <a:pt x="2333" y="1422"/>
                  <a:pt x="2339" y="1422"/>
                  <a:pt x="2344" y="1423"/>
                </a:cubicBezTo>
                <a:cubicBezTo>
                  <a:pt x="2347" y="1424"/>
                  <a:pt x="2351" y="1425"/>
                  <a:pt x="2354" y="1426"/>
                </a:cubicBezTo>
                <a:cubicBezTo>
                  <a:pt x="2355" y="1426"/>
                  <a:pt x="2355" y="1426"/>
                  <a:pt x="2356" y="1426"/>
                </a:cubicBezTo>
                <a:cubicBezTo>
                  <a:pt x="2356" y="1427"/>
                  <a:pt x="2356" y="1427"/>
                  <a:pt x="2357" y="1427"/>
                </a:cubicBezTo>
                <a:cubicBezTo>
                  <a:pt x="2357" y="1427"/>
                  <a:pt x="2358" y="1427"/>
                  <a:pt x="2358" y="1427"/>
                </a:cubicBezTo>
                <a:cubicBezTo>
                  <a:pt x="2363" y="1429"/>
                  <a:pt x="2367" y="1431"/>
                  <a:pt x="2371" y="1433"/>
                </a:cubicBezTo>
                <a:cubicBezTo>
                  <a:pt x="2374" y="1436"/>
                  <a:pt x="2377" y="1438"/>
                  <a:pt x="2379" y="1441"/>
                </a:cubicBezTo>
                <a:cubicBezTo>
                  <a:pt x="2391" y="1458"/>
                  <a:pt x="2391" y="1458"/>
                  <a:pt x="2391" y="1458"/>
                </a:cubicBezTo>
                <a:cubicBezTo>
                  <a:pt x="2394" y="1463"/>
                  <a:pt x="2401" y="1471"/>
                  <a:pt x="2404" y="1478"/>
                </a:cubicBezTo>
                <a:cubicBezTo>
                  <a:pt x="2404" y="1478"/>
                  <a:pt x="2404" y="1478"/>
                  <a:pt x="2404" y="1478"/>
                </a:cubicBezTo>
                <a:cubicBezTo>
                  <a:pt x="2406" y="1481"/>
                  <a:pt x="2407" y="1484"/>
                  <a:pt x="2407" y="1487"/>
                </a:cubicBezTo>
                <a:close/>
                <a:moveTo>
                  <a:pt x="1589" y="1480"/>
                </a:moveTo>
                <a:cubicBezTo>
                  <a:pt x="1589" y="1483"/>
                  <a:pt x="1588" y="1485"/>
                  <a:pt x="1587" y="1487"/>
                </a:cubicBezTo>
                <a:cubicBezTo>
                  <a:pt x="1576" y="1507"/>
                  <a:pt x="1525" y="1502"/>
                  <a:pt x="1507" y="1502"/>
                </a:cubicBezTo>
                <a:cubicBezTo>
                  <a:pt x="1496" y="1502"/>
                  <a:pt x="1485" y="1502"/>
                  <a:pt x="1474" y="1502"/>
                </a:cubicBezTo>
                <a:cubicBezTo>
                  <a:pt x="1464" y="1502"/>
                  <a:pt x="1451" y="1500"/>
                  <a:pt x="1442" y="1493"/>
                </a:cubicBezTo>
                <a:cubicBezTo>
                  <a:pt x="1442" y="1493"/>
                  <a:pt x="1441" y="1492"/>
                  <a:pt x="1441" y="1492"/>
                </a:cubicBezTo>
                <a:cubicBezTo>
                  <a:pt x="1441" y="1492"/>
                  <a:pt x="1440" y="1491"/>
                  <a:pt x="1440" y="1491"/>
                </a:cubicBezTo>
                <a:cubicBezTo>
                  <a:pt x="1439" y="1490"/>
                  <a:pt x="1439" y="1490"/>
                  <a:pt x="1439" y="1489"/>
                </a:cubicBezTo>
                <a:cubicBezTo>
                  <a:pt x="1439" y="1489"/>
                  <a:pt x="1439" y="1489"/>
                  <a:pt x="1438" y="1489"/>
                </a:cubicBezTo>
                <a:cubicBezTo>
                  <a:pt x="1438" y="1489"/>
                  <a:pt x="1438" y="1489"/>
                  <a:pt x="1438" y="1489"/>
                </a:cubicBezTo>
                <a:cubicBezTo>
                  <a:pt x="1438" y="1488"/>
                  <a:pt x="1437" y="1487"/>
                  <a:pt x="1437" y="1486"/>
                </a:cubicBezTo>
                <a:cubicBezTo>
                  <a:pt x="1436" y="1484"/>
                  <a:pt x="1436" y="1483"/>
                  <a:pt x="1436" y="1481"/>
                </a:cubicBezTo>
                <a:cubicBezTo>
                  <a:pt x="1436" y="1479"/>
                  <a:pt x="1436" y="1479"/>
                  <a:pt x="1436" y="1479"/>
                </a:cubicBezTo>
                <a:cubicBezTo>
                  <a:pt x="1437" y="1477"/>
                  <a:pt x="1437" y="1474"/>
                  <a:pt x="1437" y="1472"/>
                </a:cubicBezTo>
                <a:cubicBezTo>
                  <a:pt x="1437" y="1471"/>
                  <a:pt x="1437" y="1471"/>
                  <a:pt x="1437" y="1471"/>
                </a:cubicBezTo>
                <a:cubicBezTo>
                  <a:pt x="1438" y="1463"/>
                  <a:pt x="1438" y="1454"/>
                  <a:pt x="1440" y="1446"/>
                </a:cubicBezTo>
                <a:cubicBezTo>
                  <a:pt x="1440" y="1443"/>
                  <a:pt x="1440" y="1443"/>
                  <a:pt x="1440" y="1443"/>
                </a:cubicBezTo>
                <a:cubicBezTo>
                  <a:pt x="1441" y="1441"/>
                  <a:pt x="1442" y="1438"/>
                  <a:pt x="1444" y="1436"/>
                </a:cubicBezTo>
                <a:cubicBezTo>
                  <a:pt x="1446" y="1434"/>
                  <a:pt x="1448" y="1433"/>
                  <a:pt x="1450" y="1431"/>
                </a:cubicBezTo>
                <a:cubicBezTo>
                  <a:pt x="1450" y="1431"/>
                  <a:pt x="1450" y="1431"/>
                  <a:pt x="1450" y="1431"/>
                </a:cubicBezTo>
                <a:cubicBezTo>
                  <a:pt x="1451" y="1431"/>
                  <a:pt x="1451" y="1430"/>
                  <a:pt x="1452" y="1430"/>
                </a:cubicBezTo>
                <a:cubicBezTo>
                  <a:pt x="1452" y="1430"/>
                  <a:pt x="1453" y="1430"/>
                  <a:pt x="1453" y="1429"/>
                </a:cubicBezTo>
                <a:cubicBezTo>
                  <a:pt x="1453" y="1429"/>
                  <a:pt x="1454" y="1429"/>
                  <a:pt x="1454" y="1429"/>
                </a:cubicBezTo>
                <a:cubicBezTo>
                  <a:pt x="1455" y="1428"/>
                  <a:pt x="1457" y="1428"/>
                  <a:pt x="1458" y="1427"/>
                </a:cubicBezTo>
                <a:cubicBezTo>
                  <a:pt x="1459" y="1427"/>
                  <a:pt x="1459" y="1427"/>
                  <a:pt x="1460" y="1427"/>
                </a:cubicBezTo>
                <a:cubicBezTo>
                  <a:pt x="1461" y="1426"/>
                  <a:pt x="1463" y="1426"/>
                  <a:pt x="1464" y="1426"/>
                </a:cubicBezTo>
                <a:cubicBezTo>
                  <a:pt x="1465" y="1426"/>
                  <a:pt x="1465" y="1425"/>
                  <a:pt x="1466" y="1425"/>
                </a:cubicBezTo>
                <a:cubicBezTo>
                  <a:pt x="1466" y="1425"/>
                  <a:pt x="1466" y="1425"/>
                  <a:pt x="1466" y="1425"/>
                </a:cubicBezTo>
                <a:cubicBezTo>
                  <a:pt x="1467" y="1425"/>
                  <a:pt x="1468" y="1425"/>
                  <a:pt x="1468" y="1425"/>
                </a:cubicBezTo>
                <a:cubicBezTo>
                  <a:pt x="1472" y="1424"/>
                  <a:pt x="1476" y="1424"/>
                  <a:pt x="1480" y="1424"/>
                </a:cubicBezTo>
                <a:cubicBezTo>
                  <a:pt x="1483" y="1424"/>
                  <a:pt x="1483" y="1424"/>
                  <a:pt x="1483" y="1424"/>
                </a:cubicBezTo>
                <a:cubicBezTo>
                  <a:pt x="1487" y="1424"/>
                  <a:pt x="1492" y="1424"/>
                  <a:pt x="1496" y="1424"/>
                </a:cubicBezTo>
                <a:cubicBezTo>
                  <a:pt x="1550" y="1424"/>
                  <a:pt x="1550" y="1424"/>
                  <a:pt x="1550" y="1424"/>
                </a:cubicBezTo>
                <a:cubicBezTo>
                  <a:pt x="1551" y="1424"/>
                  <a:pt x="1552" y="1424"/>
                  <a:pt x="1554" y="1424"/>
                </a:cubicBezTo>
                <a:cubicBezTo>
                  <a:pt x="1554" y="1424"/>
                  <a:pt x="1555" y="1424"/>
                  <a:pt x="1555" y="1424"/>
                </a:cubicBezTo>
                <a:cubicBezTo>
                  <a:pt x="1556" y="1424"/>
                  <a:pt x="1558" y="1424"/>
                  <a:pt x="1559" y="1424"/>
                </a:cubicBezTo>
                <a:cubicBezTo>
                  <a:pt x="1570" y="1425"/>
                  <a:pt x="1582" y="1428"/>
                  <a:pt x="1586" y="1438"/>
                </a:cubicBezTo>
                <a:cubicBezTo>
                  <a:pt x="1587" y="1438"/>
                  <a:pt x="1587" y="1439"/>
                  <a:pt x="1587" y="1440"/>
                </a:cubicBezTo>
                <a:cubicBezTo>
                  <a:pt x="1588" y="1440"/>
                  <a:pt x="1588" y="1440"/>
                  <a:pt x="1588" y="1440"/>
                </a:cubicBezTo>
                <a:cubicBezTo>
                  <a:pt x="1591" y="1452"/>
                  <a:pt x="1588" y="1466"/>
                  <a:pt x="1589" y="1478"/>
                </a:cubicBezTo>
                <a:lnTo>
                  <a:pt x="1589" y="1480"/>
                </a:lnTo>
                <a:close/>
                <a:moveTo>
                  <a:pt x="1511" y="1543"/>
                </a:moveTo>
                <a:cubicBezTo>
                  <a:pt x="1531" y="1543"/>
                  <a:pt x="1577" y="1537"/>
                  <a:pt x="1588" y="1559"/>
                </a:cubicBezTo>
                <a:cubicBezTo>
                  <a:pt x="1589" y="1561"/>
                  <a:pt x="1590" y="1563"/>
                  <a:pt x="1590" y="1566"/>
                </a:cubicBezTo>
                <a:cubicBezTo>
                  <a:pt x="1590" y="1589"/>
                  <a:pt x="1590" y="1589"/>
                  <a:pt x="1590" y="1589"/>
                </a:cubicBezTo>
                <a:cubicBezTo>
                  <a:pt x="1590" y="1595"/>
                  <a:pt x="1590" y="1602"/>
                  <a:pt x="1590" y="1609"/>
                </a:cubicBezTo>
                <a:cubicBezTo>
                  <a:pt x="1590" y="1609"/>
                  <a:pt x="1590" y="1609"/>
                  <a:pt x="1590" y="1609"/>
                </a:cubicBezTo>
                <a:cubicBezTo>
                  <a:pt x="1590" y="1612"/>
                  <a:pt x="1590" y="1612"/>
                  <a:pt x="1590" y="1612"/>
                </a:cubicBezTo>
                <a:cubicBezTo>
                  <a:pt x="1590" y="1615"/>
                  <a:pt x="1589" y="1619"/>
                  <a:pt x="1587" y="1622"/>
                </a:cubicBezTo>
                <a:cubicBezTo>
                  <a:pt x="1587" y="1622"/>
                  <a:pt x="1586" y="1623"/>
                  <a:pt x="1586" y="1623"/>
                </a:cubicBezTo>
                <a:cubicBezTo>
                  <a:pt x="1585" y="1624"/>
                  <a:pt x="1584" y="1625"/>
                  <a:pt x="1583" y="1626"/>
                </a:cubicBezTo>
                <a:cubicBezTo>
                  <a:pt x="1583" y="1626"/>
                  <a:pt x="1583" y="1626"/>
                  <a:pt x="1583" y="1626"/>
                </a:cubicBezTo>
                <a:cubicBezTo>
                  <a:pt x="1578" y="1631"/>
                  <a:pt x="1571" y="1634"/>
                  <a:pt x="1563" y="1636"/>
                </a:cubicBezTo>
                <a:cubicBezTo>
                  <a:pt x="1563" y="1636"/>
                  <a:pt x="1563" y="1636"/>
                  <a:pt x="1563" y="1636"/>
                </a:cubicBezTo>
                <a:cubicBezTo>
                  <a:pt x="1563" y="1636"/>
                  <a:pt x="1563" y="1636"/>
                  <a:pt x="1563" y="1636"/>
                </a:cubicBezTo>
                <a:cubicBezTo>
                  <a:pt x="1560" y="1637"/>
                  <a:pt x="1558" y="1637"/>
                  <a:pt x="1556" y="1637"/>
                </a:cubicBezTo>
                <a:cubicBezTo>
                  <a:pt x="1555" y="1637"/>
                  <a:pt x="1554" y="1637"/>
                  <a:pt x="1554" y="1638"/>
                </a:cubicBezTo>
                <a:cubicBezTo>
                  <a:pt x="1551" y="1638"/>
                  <a:pt x="1548" y="1638"/>
                  <a:pt x="1546" y="1638"/>
                </a:cubicBezTo>
                <a:cubicBezTo>
                  <a:pt x="1546" y="1638"/>
                  <a:pt x="1546" y="1638"/>
                  <a:pt x="1546" y="1638"/>
                </a:cubicBezTo>
                <a:cubicBezTo>
                  <a:pt x="1463" y="1638"/>
                  <a:pt x="1463" y="1638"/>
                  <a:pt x="1463" y="1638"/>
                </a:cubicBezTo>
                <a:cubicBezTo>
                  <a:pt x="1453" y="1638"/>
                  <a:pt x="1441" y="1636"/>
                  <a:pt x="1432" y="1631"/>
                </a:cubicBezTo>
                <a:cubicBezTo>
                  <a:pt x="1432" y="1631"/>
                  <a:pt x="1432" y="1631"/>
                  <a:pt x="1432" y="1631"/>
                </a:cubicBezTo>
                <a:cubicBezTo>
                  <a:pt x="1432" y="1631"/>
                  <a:pt x="1432" y="1630"/>
                  <a:pt x="1432" y="1630"/>
                </a:cubicBezTo>
                <a:cubicBezTo>
                  <a:pt x="1431" y="1629"/>
                  <a:pt x="1429" y="1628"/>
                  <a:pt x="1427" y="1627"/>
                </a:cubicBezTo>
                <a:cubicBezTo>
                  <a:pt x="1426" y="1626"/>
                  <a:pt x="1425" y="1624"/>
                  <a:pt x="1424" y="1623"/>
                </a:cubicBezTo>
                <a:cubicBezTo>
                  <a:pt x="1424" y="1623"/>
                  <a:pt x="1424" y="1623"/>
                  <a:pt x="1424" y="1622"/>
                </a:cubicBezTo>
                <a:cubicBezTo>
                  <a:pt x="1422" y="1619"/>
                  <a:pt x="1421" y="1616"/>
                  <a:pt x="1421" y="1612"/>
                </a:cubicBezTo>
                <a:cubicBezTo>
                  <a:pt x="1422" y="1606"/>
                  <a:pt x="1422" y="1606"/>
                  <a:pt x="1422" y="1606"/>
                </a:cubicBezTo>
                <a:cubicBezTo>
                  <a:pt x="1422" y="1606"/>
                  <a:pt x="1422" y="1606"/>
                  <a:pt x="1422" y="1606"/>
                </a:cubicBezTo>
                <a:cubicBezTo>
                  <a:pt x="1424" y="1593"/>
                  <a:pt x="1425" y="1580"/>
                  <a:pt x="1427" y="1567"/>
                </a:cubicBezTo>
                <a:cubicBezTo>
                  <a:pt x="1427" y="1566"/>
                  <a:pt x="1427" y="1566"/>
                  <a:pt x="1427" y="1566"/>
                </a:cubicBezTo>
                <a:cubicBezTo>
                  <a:pt x="1427" y="1566"/>
                  <a:pt x="1427" y="1566"/>
                  <a:pt x="1427" y="1565"/>
                </a:cubicBezTo>
                <a:cubicBezTo>
                  <a:pt x="1432" y="1536"/>
                  <a:pt x="1490" y="1543"/>
                  <a:pt x="1511" y="1543"/>
                </a:cubicBezTo>
                <a:close/>
                <a:moveTo>
                  <a:pt x="1175" y="1631"/>
                </a:moveTo>
                <a:cubicBezTo>
                  <a:pt x="1173" y="1630"/>
                  <a:pt x="1172" y="1629"/>
                  <a:pt x="1170" y="1627"/>
                </a:cubicBezTo>
                <a:cubicBezTo>
                  <a:pt x="1169" y="1626"/>
                  <a:pt x="1169" y="1625"/>
                  <a:pt x="1168" y="1624"/>
                </a:cubicBezTo>
                <a:cubicBezTo>
                  <a:pt x="1168" y="1623"/>
                  <a:pt x="1168" y="1623"/>
                  <a:pt x="1168" y="1623"/>
                </a:cubicBezTo>
                <a:cubicBezTo>
                  <a:pt x="1166" y="1620"/>
                  <a:pt x="1166" y="1616"/>
                  <a:pt x="1167" y="1613"/>
                </a:cubicBezTo>
                <a:cubicBezTo>
                  <a:pt x="1169" y="1607"/>
                  <a:pt x="1169" y="1607"/>
                  <a:pt x="1169" y="1607"/>
                </a:cubicBezTo>
                <a:cubicBezTo>
                  <a:pt x="1169" y="1607"/>
                  <a:pt x="1169" y="1607"/>
                  <a:pt x="1169" y="1607"/>
                </a:cubicBezTo>
                <a:cubicBezTo>
                  <a:pt x="1169" y="1606"/>
                  <a:pt x="1169" y="1605"/>
                  <a:pt x="1170" y="1604"/>
                </a:cubicBezTo>
                <a:cubicBezTo>
                  <a:pt x="1181" y="1567"/>
                  <a:pt x="1181" y="1567"/>
                  <a:pt x="1181" y="1567"/>
                </a:cubicBezTo>
                <a:cubicBezTo>
                  <a:pt x="1181" y="1566"/>
                  <a:pt x="1181" y="1566"/>
                  <a:pt x="1182" y="1565"/>
                </a:cubicBezTo>
                <a:cubicBezTo>
                  <a:pt x="1193" y="1537"/>
                  <a:pt x="1244" y="1543"/>
                  <a:pt x="1268" y="1543"/>
                </a:cubicBezTo>
                <a:cubicBezTo>
                  <a:pt x="1278" y="1543"/>
                  <a:pt x="1297" y="1542"/>
                  <a:pt x="1314" y="1543"/>
                </a:cubicBezTo>
                <a:cubicBezTo>
                  <a:pt x="1317" y="1544"/>
                  <a:pt x="1320" y="1544"/>
                  <a:pt x="1323" y="1545"/>
                </a:cubicBezTo>
                <a:cubicBezTo>
                  <a:pt x="1323" y="1545"/>
                  <a:pt x="1323" y="1545"/>
                  <a:pt x="1324" y="1545"/>
                </a:cubicBezTo>
                <a:cubicBezTo>
                  <a:pt x="1332" y="1547"/>
                  <a:pt x="1339" y="1551"/>
                  <a:pt x="1342" y="1556"/>
                </a:cubicBezTo>
                <a:cubicBezTo>
                  <a:pt x="1342" y="1557"/>
                  <a:pt x="1342" y="1557"/>
                  <a:pt x="1343" y="1557"/>
                </a:cubicBezTo>
                <a:cubicBezTo>
                  <a:pt x="1343" y="1558"/>
                  <a:pt x="1343" y="1558"/>
                  <a:pt x="1343" y="1558"/>
                </a:cubicBezTo>
                <a:cubicBezTo>
                  <a:pt x="1343" y="1558"/>
                  <a:pt x="1343" y="1559"/>
                  <a:pt x="1343" y="1559"/>
                </a:cubicBezTo>
                <a:cubicBezTo>
                  <a:pt x="1344" y="1561"/>
                  <a:pt x="1345" y="1564"/>
                  <a:pt x="1344" y="1567"/>
                </a:cubicBezTo>
                <a:cubicBezTo>
                  <a:pt x="1344" y="1569"/>
                  <a:pt x="1344" y="1569"/>
                  <a:pt x="1344" y="1569"/>
                </a:cubicBezTo>
                <a:cubicBezTo>
                  <a:pt x="1344" y="1569"/>
                  <a:pt x="1344" y="1569"/>
                  <a:pt x="1344" y="1569"/>
                </a:cubicBezTo>
                <a:cubicBezTo>
                  <a:pt x="1343" y="1576"/>
                  <a:pt x="1341" y="1583"/>
                  <a:pt x="1340" y="1589"/>
                </a:cubicBezTo>
                <a:cubicBezTo>
                  <a:pt x="1336" y="1612"/>
                  <a:pt x="1336" y="1612"/>
                  <a:pt x="1336" y="1612"/>
                </a:cubicBezTo>
                <a:cubicBezTo>
                  <a:pt x="1336" y="1616"/>
                  <a:pt x="1334" y="1619"/>
                  <a:pt x="1331" y="1622"/>
                </a:cubicBezTo>
                <a:cubicBezTo>
                  <a:pt x="1331" y="1623"/>
                  <a:pt x="1330" y="1623"/>
                  <a:pt x="1330" y="1623"/>
                </a:cubicBezTo>
                <a:cubicBezTo>
                  <a:pt x="1330" y="1624"/>
                  <a:pt x="1329" y="1624"/>
                  <a:pt x="1329" y="1624"/>
                </a:cubicBezTo>
                <a:cubicBezTo>
                  <a:pt x="1328" y="1625"/>
                  <a:pt x="1327" y="1626"/>
                  <a:pt x="1326" y="1627"/>
                </a:cubicBezTo>
                <a:cubicBezTo>
                  <a:pt x="1320" y="1632"/>
                  <a:pt x="1312" y="1635"/>
                  <a:pt x="1305" y="1636"/>
                </a:cubicBezTo>
                <a:cubicBezTo>
                  <a:pt x="1305" y="1637"/>
                  <a:pt x="1305" y="1637"/>
                  <a:pt x="1305" y="1637"/>
                </a:cubicBezTo>
                <a:cubicBezTo>
                  <a:pt x="1304" y="1637"/>
                  <a:pt x="1304" y="1637"/>
                  <a:pt x="1304" y="1637"/>
                </a:cubicBezTo>
                <a:cubicBezTo>
                  <a:pt x="1302" y="1637"/>
                  <a:pt x="1300" y="1638"/>
                  <a:pt x="1297" y="1638"/>
                </a:cubicBezTo>
                <a:cubicBezTo>
                  <a:pt x="1297" y="1638"/>
                  <a:pt x="1296" y="1638"/>
                  <a:pt x="1295" y="1638"/>
                </a:cubicBezTo>
                <a:cubicBezTo>
                  <a:pt x="1292" y="1638"/>
                  <a:pt x="1290" y="1639"/>
                  <a:pt x="1287" y="1639"/>
                </a:cubicBezTo>
                <a:cubicBezTo>
                  <a:pt x="1287" y="1639"/>
                  <a:pt x="1287" y="1639"/>
                  <a:pt x="1287" y="1639"/>
                </a:cubicBezTo>
                <a:cubicBezTo>
                  <a:pt x="1204" y="1639"/>
                  <a:pt x="1204" y="1639"/>
                  <a:pt x="1204" y="1639"/>
                </a:cubicBezTo>
                <a:cubicBezTo>
                  <a:pt x="1194" y="1639"/>
                  <a:pt x="1183" y="1637"/>
                  <a:pt x="1175" y="1631"/>
                </a:cubicBezTo>
                <a:cubicBezTo>
                  <a:pt x="1175" y="1631"/>
                  <a:pt x="1175" y="1631"/>
                  <a:pt x="1175" y="1631"/>
                </a:cubicBezTo>
                <a:close/>
                <a:moveTo>
                  <a:pt x="1278" y="1502"/>
                </a:moveTo>
                <a:cubicBezTo>
                  <a:pt x="1266" y="1502"/>
                  <a:pt x="1253" y="1502"/>
                  <a:pt x="1241" y="1502"/>
                </a:cubicBezTo>
                <a:cubicBezTo>
                  <a:pt x="1230" y="1502"/>
                  <a:pt x="1213" y="1500"/>
                  <a:pt x="1207" y="1489"/>
                </a:cubicBezTo>
                <a:cubicBezTo>
                  <a:pt x="1207" y="1488"/>
                  <a:pt x="1207" y="1487"/>
                  <a:pt x="1207" y="1486"/>
                </a:cubicBezTo>
                <a:cubicBezTo>
                  <a:pt x="1206" y="1486"/>
                  <a:pt x="1206" y="1485"/>
                  <a:pt x="1206" y="1484"/>
                </a:cubicBezTo>
                <a:cubicBezTo>
                  <a:pt x="1206" y="1483"/>
                  <a:pt x="1207" y="1482"/>
                  <a:pt x="1207" y="1481"/>
                </a:cubicBezTo>
                <a:cubicBezTo>
                  <a:pt x="1207" y="1481"/>
                  <a:pt x="1207" y="1481"/>
                  <a:pt x="1207" y="1481"/>
                </a:cubicBezTo>
                <a:cubicBezTo>
                  <a:pt x="1207" y="1481"/>
                  <a:pt x="1207" y="1481"/>
                  <a:pt x="1207" y="1481"/>
                </a:cubicBezTo>
                <a:cubicBezTo>
                  <a:pt x="1207" y="1478"/>
                  <a:pt x="1209" y="1474"/>
                  <a:pt x="1210" y="1472"/>
                </a:cubicBezTo>
                <a:cubicBezTo>
                  <a:pt x="1212" y="1463"/>
                  <a:pt x="1214" y="1453"/>
                  <a:pt x="1218" y="1445"/>
                </a:cubicBezTo>
                <a:cubicBezTo>
                  <a:pt x="1218" y="1444"/>
                  <a:pt x="1218" y="1444"/>
                  <a:pt x="1218" y="1444"/>
                </a:cubicBezTo>
                <a:cubicBezTo>
                  <a:pt x="1219" y="1441"/>
                  <a:pt x="1221" y="1438"/>
                  <a:pt x="1223" y="1436"/>
                </a:cubicBezTo>
                <a:cubicBezTo>
                  <a:pt x="1225" y="1435"/>
                  <a:pt x="1226" y="1434"/>
                  <a:pt x="1228" y="1433"/>
                </a:cubicBezTo>
                <a:cubicBezTo>
                  <a:pt x="1233" y="1429"/>
                  <a:pt x="1239" y="1427"/>
                  <a:pt x="1245" y="1426"/>
                </a:cubicBezTo>
                <a:cubicBezTo>
                  <a:pt x="1246" y="1426"/>
                  <a:pt x="1246" y="1426"/>
                  <a:pt x="1247" y="1426"/>
                </a:cubicBezTo>
                <a:cubicBezTo>
                  <a:pt x="1251" y="1425"/>
                  <a:pt x="1257" y="1424"/>
                  <a:pt x="1262" y="1424"/>
                </a:cubicBezTo>
                <a:cubicBezTo>
                  <a:pt x="1269" y="1424"/>
                  <a:pt x="1269" y="1424"/>
                  <a:pt x="1269" y="1424"/>
                </a:cubicBezTo>
                <a:cubicBezTo>
                  <a:pt x="1271" y="1424"/>
                  <a:pt x="1274" y="1424"/>
                  <a:pt x="1276" y="1424"/>
                </a:cubicBezTo>
                <a:cubicBezTo>
                  <a:pt x="1291" y="1424"/>
                  <a:pt x="1307" y="1424"/>
                  <a:pt x="1322" y="1424"/>
                </a:cubicBezTo>
                <a:cubicBezTo>
                  <a:pt x="1324" y="1424"/>
                  <a:pt x="1326" y="1424"/>
                  <a:pt x="1329" y="1424"/>
                </a:cubicBezTo>
                <a:cubicBezTo>
                  <a:pt x="1331" y="1424"/>
                  <a:pt x="1331" y="1424"/>
                  <a:pt x="1331" y="1424"/>
                </a:cubicBezTo>
                <a:cubicBezTo>
                  <a:pt x="1332" y="1424"/>
                  <a:pt x="1332" y="1424"/>
                  <a:pt x="1333" y="1424"/>
                </a:cubicBezTo>
                <a:cubicBezTo>
                  <a:pt x="1335" y="1424"/>
                  <a:pt x="1337" y="1424"/>
                  <a:pt x="1339" y="1425"/>
                </a:cubicBezTo>
                <a:cubicBezTo>
                  <a:pt x="1339" y="1425"/>
                  <a:pt x="1339" y="1425"/>
                  <a:pt x="1339" y="1425"/>
                </a:cubicBezTo>
                <a:cubicBezTo>
                  <a:pt x="1351" y="1426"/>
                  <a:pt x="1364" y="1429"/>
                  <a:pt x="1366" y="1439"/>
                </a:cubicBezTo>
                <a:cubicBezTo>
                  <a:pt x="1366" y="1439"/>
                  <a:pt x="1366" y="1440"/>
                  <a:pt x="1366" y="1440"/>
                </a:cubicBezTo>
                <a:cubicBezTo>
                  <a:pt x="1366" y="1440"/>
                  <a:pt x="1366" y="1440"/>
                  <a:pt x="1366" y="1441"/>
                </a:cubicBezTo>
                <a:cubicBezTo>
                  <a:pt x="1367" y="1452"/>
                  <a:pt x="1362" y="1467"/>
                  <a:pt x="1360" y="1478"/>
                </a:cubicBezTo>
                <a:cubicBezTo>
                  <a:pt x="1360" y="1478"/>
                  <a:pt x="1360" y="1478"/>
                  <a:pt x="1360" y="1478"/>
                </a:cubicBezTo>
                <a:cubicBezTo>
                  <a:pt x="1359" y="1481"/>
                  <a:pt x="1359" y="1481"/>
                  <a:pt x="1359" y="1481"/>
                </a:cubicBezTo>
                <a:cubicBezTo>
                  <a:pt x="1359" y="1483"/>
                  <a:pt x="1358" y="1485"/>
                  <a:pt x="1356" y="1487"/>
                </a:cubicBezTo>
                <a:cubicBezTo>
                  <a:pt x="1356" y="1488"/>
                  <a:pt x="1355" y="1488"/>
                  <a:pt x="1355" y="1489"/>
                </a:cubicBezTo>
                <a:cubicBezTo>
                  <a:pt x="1355" y="1489"/>
                  <a:pt x="1355" y="1489"/>
                  <a:pt x="1355" y="1489"/>
                </a:cubicBezTo>
                <a:cubicBezTo>
                  <a:pt x="1355" y="1489"/>
                  <a:pt x="1355" y="1489"/>
                  <a:pt x="1354" y="1489"/>
                </a:cubicBezTo>
                <a:cubicBezTo>
                  <a:pt x="1339" y="1507"/>
                  <a:pt x="1298" y="1502"/>
                  <a:pt x="1278" y="1502"/>
                </a:cubicBezTo>
                <a:close/>
                <a:moveTo>
                  <a:pt x="911" y="1620"/>
                </a:moveTo>
                <a:cubicBezTo>
                  <a:pt x="911" y="1619"/>
                  <a:pt x="911" y="1618"/>
                  <a:pt x="911" y="1618"/>
                </a:cubicBezTo>
                <a:cubicBezTo>
                  <a:pt x="912" y="1616"/>
                  <a:pt x="912" y="1615"/>
                  <a:pt x="913" y="1614"/>
                </a:cubicBezTo>
                <a:cubicBezTo>
                  <a:pt x="913" y="1614"/>
                  <a:pt x="913" y="1614"/>
                  <a:pt x="913" y="1613"/>
                </a:cubicBezTo>
                <a:cubicBezTo>
                  <a:pt x="913" y="1612"/>
                  <a:pt x="913" y="1612"/>
                  <a:pt x="913" y="1612"/>
                </a:cubicBezTo>
                <a:cubicBezTo>
                  <a:pt x="914" y="1611"/>
                  <a:pt x="915" y="1609"/>
                  <a:pt x="916" y="1607"/>
                </a:cubicBezTo>
                <a:cubicBezTo>
                  <a:pt x="922" y="1594"/>
                  <a:pt x="928" y="1582"/>
                  <a:pt x="935" y="1569"/>
                </a:cubicBezTo>
                <a:cubicBezTo>
                  <a:pt x="935" y="1569"/>
                  <a:pt x="935" y="1569"/>
                  <a:pt x="935" y="1569"/>
                </a:cubicBezTo>
                <a:cubicBezTo>
                  <a:pt x="935" y="1568"/>
                  <a:pt x="935" y="1568"/>
                  <a:pt x="935" y="1568"/>
                </a:cubicBezTo>
                <a:cubicBezTo>
                  <a:pt x="936" y="1567"/>
                  <a:pt x="936" y="1566"/>
                  <a:pt x="937" y="1566"/>
                </a:cubicBezTo>
                <a:cubicBezTo>
                  <a:pt x="937" y="1565"/>
                  <a:pt x="938" y="1564"/>
                  <a:pt x="938" y="1563"/>
                </a:cubicBezTo>
                <a:cubicBezTo>
                  <a:pt x="938" y="1563"/>
                  <a:pt x="938" y="1563"/>
                  <a:pt x="939" y="1563"/>
                </a:cubicBezTo>
                <a:cubicBezTo>
                  <a:pt x="956" y="1539"/>
                  <a:pt x="997" y="1544"/>
                  <a:pt x="1023" y="1544"/>
                </a:cubicBezTo>
                <a:cubicBezTo>
                  <a:pt x="1023" y="1544"/>
                  <a:pt x="1023" y="1544"/>
                  <a:pt x="1023" y="1544"/>
                </a:cubicBezTo>
                <a:cubicBezTo>
                  <a:pt x="1030" y="1544"/>
                  <a:pt x="1049" y="1542"/>
                  <a:pt x="1066" y="1544"/>
                </a:cubicBezTo>
                <a:cubicBezTo>
                  <a:pt x="1071" y="1544"/>
                  <a:pt x="1077" y="1544"/>
                  <a:pt x="1081" y="1545"/>
                </a:cubicBezTo>
                <a:cubicBezTo>
                  <a:pt x="1084" y="1546"/>
                  <a:pt x="1087" y="1547"/>
                  <a:pt x="1089" y="1548"/>
                </a:cubicBezTo>
                <a:cubicBezTo>
                  <a:pt x="1095" y="1551"/>
                  <a:pt x="1099" y="1556"/>
                  <a:pt x="1099" y="1562"/>
                </a:cubicBezTo>
                <a:cubicBezTo>
                  <a:pt x="1099" y="1562"/>
                  <a:pt x="1099" y="1562"/>
                  <a:pt x="1099" y="1562"/>
                </a:cubicBezTo>
                <a:cubicBezTo>
                  <a:pt x="1099" y="1563"/>
                  <a:pt x="1099" y="1563"/>
                  <a:pt x="1099" y="1564"/>
                </a:cubicBezTo>
                <a:cubicBezTo>
                  <a:pt x="1099" y="1565"/>
                  <a:pt x="1099" y="1566"/>
                  <a:pt x="1099" y="1567"/>
                </a:cubicBezTo>
                <a:cubicBezTo>
                  <a:pt x="1082" y="1613"/>
                  <a:pt x="1082" y="1613"/>
                  <a:pt x="1082" y="1613"/>
                </a:cubicBezTo>
                <a:cubicBezTo>
                  <a:pt x="1081" y="1617"/>
                  <a:pt x="1078" y="1620"/>
                  <a:pt x="1075" y="1623"/>
                </a:cubicBezTo>
                <a:cubicBezTo>
                  <a:pt x="1071" y="1626"/>
                  <a:pt x="1067" y="1629"/>
                  <a:pt x="1062" y="1631"/>
                </a:cubicBezTo>
                <a:cubicBezTo>
                  <a:pt x="1062" y="1632"/>
                  <a:pt x="1061" y="1632"/>
                  <a:pt x="1061" y="1632"/>
                </a:cubicBezTo>
                <a:cubicBezTo>
                  <a:pt x="1054" y="1635"/>
                  <a:pt x="1047" y="1637"/>
                  <a:pt x="1039" y="1639"/>
                </a:cubicBezTo>
                <a:cubicBezTo>
                  <a:pt x="1038" y="1639"/>
                  <a:pt x="1038" y="1639"/>
                  <a:pt x="1038" y="1639"/>
                </a:cubicBezTo>
                <a:cubicBezTo>
                  <a:pt x="1036" y="1639"/>
                  <a:pt x="1035" y="1639"/>
                  <a:pt x="1034" y="1639"/>
                </a:cubicBezTo>
                <a:cubicBezTo>
                  <a:pt x="1020" y="1640"/>
                  <a:pt x="1005" y="1639"/>
                  <a:pt x="990" y="1639"/>
                </a:cubicBezTo>
                <a:cubicBezTo>
                  <a:pt x="975" y="1639"/>
                  <a:pt x="960" y="1640"/>
                  <a:pt x="945" y="1640"/>
                </a:cubicBezTo>
                <a:cubicBezTo>
                  <a:pt x="935" y="1640"/>
                  <a:pt x="920" y="1638"/>
                  <a:pt x="914" y="1628"/>
                </a:cubicBezTo>
                <a:cubicBezTo>
                  <a:pt x="913" y="1628"/>
                  <a:pt x="913" y="1628"/>
                  <a:pt x="913" y="1627"/>
                </a:cubicBezTo>
                <a:cubicBezTo>
                  <a:pt x="913" y="1627"/>
                  <a:pt x="912" y="1626"/>
                  <a:pt x="912" y="1626"/>
                </a:cubicBezTo>
                <a:cubicBezTo>
                  <a:pt x="912" y="1625"/>
                  <a:pt x="912" y="1624"/>
                  <a:pt x="911" y="1624"/>
                </a:cubicBezTo>
                <a:cubicBezTo>
                  <a:pt x="911" y="1624"/>
                  <a:pt x="911" y="1624"/>
                  <a:pt x="911" y="1624"/>
                </a:cubicBezTo>
                <a:cubicBezTo>
                  <a:pt x="911" y="1623"/>
                  <a:pt x="911" y="1623"/>
                  <a:pt x="911" y="1623"/>
                </a:cubicBezTo>
                <a:cubicBezTo>
                  <a:pt x="911" y="1622"/>
                  <a:pt x="911" y="1621"/>
                  <a:pt x="911" y="1620"/>
                </a:cubicBezTo>
                <a:close/>
                <a:moveTo>
                  <a:pt x="910" y="1465"/>
                </a:moveTo>
                <a:cubicBezTo>
                  <a:pt x="910" y="1465"/>
                  <a:pt x="910" y="1465"/>
                  <a:pt x="910" y="1465"/>
                </a:cubicBezTo>
                <a:cubicBezTo>
                  <a:pt x="900" y="1482"/>
                  <a:pt x="900" y="1482"/>
                  <a:pt x="900" y="1482"/>
                </a:cubicBezTo>
                <a:cubicBezTo>
                  <a:pt x="899" y="1485"/>
                  <a:pt x="896" y="1488"/>
                  <a:pt x="893" y="1490"/>
                </a:cubicBezTo>
                <a:cubicBezTo>
                  <a:pt x="889" y="1493"/>
                  <a:pt x="885" y="1495"/>
                  <a:pt x="880" y="1497"/>
                </a:cubicBezTo>
                <a:cubicBezTo>
                  <a:pt x="879" y="1497"/>
                  <a:pt x="878" y="1498"/>
                  <a:pt x="876" y="1498"/>
                </a:cubicBezTo>
                <a:cubicBezTo>
                  <a:pt x="876" y="1499"/>
                  <a:pt x="875" y="1499"/>
                  <a:pt x="874" y="1499"/>
                </a:cubicBezTo>
                <a:cubicBezTo>
                  <a:pt x="874" y="1499"/>
                  <a:pt x="874" y="1499"/>
                  <a:pt x="874" y="1499"/>
                </a:cubicBezTo>
                <a:cubicBezTo>
                  <a:pt x="871" y="1500"/>
                  <a:pt x="868" y="1501"/>
                  <a:pt x="865" y="1502"/>
                </a:cubicBezTo>
                <a:cubicBezTo>
                  <a:pt x="859" y="1503"/>
                  <a:pt x="854" y="1503"/>
                  <a:pt x="848" y="1503"/>
                </a:cubicBezTo>
                <a:cubicBezTo>
                  <a:pt x="832" y="1503"/>
                  <a:pt x="832" y="1503"/>
                  <a:pt x="832" y="1503"/>
                </a:cubicBezTo>
                <a:cubicBezTo>
                  <a:pt x="832" y="1503"/>
                  <a:pt x="832" y="1503"/>
                  <a:pt x="832" y="1503"/>
                </a:cubicBezTo>
                <a:cubicBezTo>
                  <a:pt x="812" y="1503"/>
                  <a:pt x="793" y="1504"/>
                  <a:pt x="774" y="1504"/>
                </a:cubicBezTo>
                <a:cubicBezTo>
                  <a:pt x="765" y="1504"/>
                  <a:pt x="747" y="1502"/>
                  <a:pt x="745" y="1491"/>
                </a:cubicBezTo>
                <a:cubicBezTo>
                  <a:pt x="745" y="1489"/>
                  <a:pt x="745" y="1488"/>
                  <a:pt x="746" y="1486"/>
                </a:cubicBezTo>
                <a:cubicBezTo>
                  <a:pt x="747" y="1482"/>
                  <a:pt x="751" y="1478"/>
                  <a:pt x="753" y="1475"/>
                </a:cubicBezTo>
                <a:cubicBezTo>
                  <a:pt x="760" y="1464"/>
                  <a:pt x="766" y="1452"/>
                  <a:pt x="775" y="1443"/>
                </a:cubicBezTo>
                <a:cubicBezTo>
                  <a:pt x="775" y="1442"/>
                  <a:pt x="776" y="1442"/>
                  <a:pt x="776" y="1441"/>
                </a:cubicBezTo>
                <a:cubicBezTo>
                  <a:pt x="776" y="1441"/>
                  <a:pt x="777" y="1441"/>
                  <a:pt x="777" y="1441"/>
                </a:cubicBezTo>
                <a:cubicBezTo>
                  <a:pt x="799" y="1419"/>
                  <a:pt x="845" y="1425"/>
                  <a:pt x="873" y="1425"/>
                </a:cubicBezTo>
                <a:cubicBezTo>
                  <a:pt x="886" y="1425"/>
                  <a:pt x="901" y="1423"/>
                  <a:pt x="913" y="1428"/>
                </a:cubicBezTo>
                <a:cubicBezTo>
                  <a:pt x="913" y="1428"/>
                  <a:pt x="913" y="1428"/>
                  <a:pt x="913" y="1428"/>
                </a:cubicBezTo>
                <a:cubicBezTo>
                  <a:pt x="915" y="1429"/>
                  <a:pt x="916" y="1430"/>
                  <a:pt x="917" y="1430"/>
                </a:cubicBezTo>
                <a:cubicBezTo>
                  <a:pt x="917" y="1430"/>
                  <a:pt x="917" y="1431"/>
                  <a:pt x="918" y="1431"/>
                </a:cubicBezTo>
                <a:cubicBezTo>
                  <a:pt x="920" y="1432"/>
                  <a:pt x="922" y="1435"/>
                  <a:pt x="922" y="1437"/>
                </a:cubicBezTo>
                <a:cubicBezTo>
                  <a:pt x="923" y="1439"/>
                  <a:pt x="923" y="1442"/>
                  <a:pt x="921" y="1444"/>
                </a:cubicBezTo>
                <a:cubicBezTo>
                  <a:pt x="920" y="1446"/>
                  <a:pt x="920" y="1446"/>
                  <a:pt x="920" y="1446"/>
                </a:cubicBezTo>
                <a:cubicBezTo>
                  <a:pt x="918" y="1452"/>
                  <a:pt x="913" y="1460"/>
                  <a:pt x="910" y="1465"/>
                </a:cubicBezTo>
                <a:close/>
                <a:moveTo>
                  <a:pt x="1095" y="1502"/>
                </a:moveTo>
                <a:cubicBezTo>
                  <a:pt x="1093" y="1502"/>
                  <a:pt x="1091" y="1502"/>
                  <a:pt x="1089" y="1502"/>
                </a:cubicBezTo>
                <a:cubicBezTo>
                  <a:pt x="1089" y="1502"/>
                  <a:pt x="1089" y="1503"/>
                  <a:pt x="1088" y="1503"/>
                </a:cubicBezTo>
                <a:cubicBezTo>
                  <a:pt x="1077" y="1504"/>
                  <a:pt x="1066" y="1503"/>
                  <a:pt x="1054" y="1503"/>
                </a:cubicBezTo>
                <a:cubicBezTo>
                  <a:pt x="1007" y="1503"/>
                  <a:pt x="1007" y="1503"/>
                  <a:pt x="1007" y="1503"/>
                </a:cubicBezTo>
                <a:cubicBezTo>
                  <a:pt x="997" y="1503"/>
                  <a:pt x="980" y="1501"/>
                  <a:pt x="976" y="1490"/>
                </a:cubicBezTo>
                <a:cubicBezTo>
                  <a:pt x="976" y="1489"/>
                  <a:pt x="976" y="1488"/>
                  <a:pt x="976" y="1487"/>
                </a:cubicBezTo>
                <a:cubicBezTo>
                  <a:pt x="976" y="1486"/>
                  <a:pt x="976" y="1486"/>
                  <a:pt x="976" y="1485"/>
                </a:cubicBezTo>
                <a:cubicBezTo>
                  <a:pt x="977" y="1481"/>
                  <a:pt x="980" y="1477"/>
                  <a:pt x="982" y="1473"/>
                </a:cubicBezTo>
                <a:cubicBezTo>
                  <a:pt x="986" y="1463"/>
                  <a:pt x="990" y="1449"/>
                  <a:pt x="998" y="1441"/>
                </a:cubicBezTo>
                <a:cubicBezTo>
                  <a:pt x="998" y="1440"/>
                  <a:pt x="999" y="1440"/>
                  <a:pt x="999" y="1440"/>
                </a:cubicBezTo>
                <a:cubicBezTo>
                  <a:pt x="1000" y="1439"/>
                  <a:pt x="1000" y="1439"/>
                  <a:pt x="1000" y="1438"/>
                </a:cubicBezTo>
                <a:cubicBezTo>
                  <a:pt x="1001" y="1438"/>
                  <a:pt x="1001" y="1438"/>
                  <a:pt x="1001" y="1438"/>
                </a:cubicBezTo>
                <a:cubicBezTo>
                  <a:pt x="1002" y="1437"/>
                  <a:pt x="1002" y="1437"/>
                  <a:pt x="1002" y="1437"/>
                </a:cubicBezTo>
                <a:cubicBezTo>
                  <a:pt x="1003" y="1436"/>
                  <a:pt x="1003" y="1436"/>
                  <a:pt x="1003" y="1436"/>
                </a:cubicBezTo>
                <a:cubicBezTo>
                  <a:pt x="1010" y="1431"/>
                  <a:pt x="1018" y="1428"/>
                  <a:pt x="1027" y="1427"/>
                </a:cubicBezTo>
                <a:cubicBezTo>
                  <a:pt x="1027" y="1427"/>
                  <a:pt x="1027" y="1426"/>
                  <a:pt x="1028" y="1426"/>
                </a:cubicBezTo>
                <a:cubicBezTo>
                  <a:pt x="1033" y="1425"/>
                  <a:pt x="1038" y="1425"/>
                  <a:pt x="1043" y="1425"/>
                </a:cubicBezTo>
                <a:cubicBezTo>
                  <a:pt x="1072" y="1425"/>
                  <a:pt x="1072" y="1425"/>
                  <a:pt x="1072" y="1425"/>
                </a:cubicBezTo>
                <a:cubicBezTo>
                  <a:pt x="1081" y="1425"/>
                  <a:pt x="1090" y="1425"/>
                  <a:pt x="1099" y="1425"/>
                </a:cubicBezTo>
                <a:cubicBezTo>
                  <a:pt x="1112" y="1425"/>
                  <a:pt x="1130" y="1423"/>
                  <a:pt x="1140" y="1432"/>
                </a:cubicBezTo>
                <a:cubicBezTo>
                  <a:pt x="1140" y="1433"/>
                  <a:pt x="1141" y="1433"/>
                  <a:pt x="1141" y="1434"/>
                </a:cubicBezTo>
                <a:cubicBezTo>
                  <a:pt x="1142" y="1434"/>
                  <a:pt x="1142" y="1434"/>
                  <a:pt x="1142" y="1434"/>
                </a:cubicBezTo>
                <a:cubicBezTo>
                  <a:pt x="1142" y="1434"/>
                  <a:pt x="1142" y="1435"/>
                  <a:pt x="1142" y="1435"/>
                </a:cubicBezTo>
                <a:cubicBezTo>
                  <a:pt x="1143" y="1435"/>
                  <a:pt x="1143" y="1436"/>
                  <a:pt x="1143" y="1436"/>
                </a:cubicBezTo>
                <a:cubicBezTo>
                  <a:pt x="1144" y="1438"/>
                  <a:pt x="1144" y="1440"/>
                  <a:pt x="1144" y="1442"/>
                </a:cubicBezTo>
                <a:cubicBezTo>
                  <a:pt x="1143" y="1452"/>
                  <a:pt x="1135" y="1467"/>
                  <a:pt x="1133" y="1473"/>
                </a:cubicBezTo>
                <a:cubicBezTo>
                  <a:pt x="1133" y="1474"/>
                  <a:pt x="1133" y="1474"/>
                  <a:pt x="1133" y="1474"/>
                </a:cubicBezTo>
                <a:cubicBezTo>
                  <a:pt x="1132" y="1476"/>
                  <a:pt x="1131" y="1478"/>
                  <a:pt x="1130" y="1480"/>
                </a:cubicBezTo>
                <a:cubicBezTo>
                  <a:pt x="1130" y="1481"/>
                  <a:pt x="1130" y="1481"/>
                  <a:pt x="1130" y="1481"/>
                </a:cubicBezTo>
                <a:cubicBezTo>
                  <a:pt x="1130" y="1482"/>
                  <a:pt x="1129" y="1483"/>
                  <a:pt x="1129" y="1483"/>
                </a:cubicBezTo>
                <a:cubicBezTo>
                  <a:pt x="1129" y="1484"/>
                  <a:pt x="1128" y="1484"/>
                  <a:pt x="1128" y="1485"/>
                </a:cubicBezTo>
                <a:cubicBezTo>
                  <a:pt x="1128" y="1485"/>
                  <a:pt x="1127" y="1486"/>
                  <a:pt x="1127" y="1487"/>
                </a:cubicBezTo>
                <a:cubicBezTo>
                  <a:pt x="1126" y="1487"/>
                  <a:pt x="1126" y="1487"/>
                  <a:pt x="1126" y="1488"/>
                </a:cubicBezTo>
                <a:cubicBezTo>
                  <a:pt x="1125" y="1488"/>
                  <a:pt x="1125" y="1488"/>
                  <a:pt x="1125" y="1488"/>
                </a:cubicBezTo>
                <a:cubicBezTo>
                  <a:pt x="1124" y="1489"/>
                  <a:pt x="1124" y="1489"/>
                  <a:pt x="1124" y="1490"/>
                </a:cubicBezTo>
                <a:cubicBezTo>
                  <a:pt x="1122" y="1491"/>
                  <a:pt x="1121" y="1492"/>
                  <a:pt x="1119" y="1493"/>
                </a:cubicBezTo>
                <a:cubicBezTo>
                  <a:pt x="1117" y="1494"/>
                  <a:pt x="1115" y="1495"/>
                  <a:pt x="1114" y="1496"/>
                </a:cubicBezTo>
                <a:cubicBezTo>
                  <a:pt x="1113" y="1496"/>
                  <a:pt x="1113" y="1496"/>
                  <a:pt x="1113" y="1496"/>
                </a:cubicBezTo>
                <a:cubicBezTo>
                  <a:pt x="1112" y="1497"/>
                  <a:pt x="1112" y="1497"/>
                  <a:pt x="1112" y="1497"/>
                </a:cubicBezTo>
                <a:cubicBezTo>
                  <a:pt x="1106" y="1499"/>
                  <a:pt x="1100" y="1501"/>
                  <a:pt x="1095" y="1502"/>
                </a:cubicBezTo>
                <a:close/>
                <a:moveTo>
                  <a:pt x="773" y="1710"/>
                </a:moveTo>
                <a:cubicBezTo>
                  <a:pt x="773" y="1710"/>
                  <a:pt x="773" y="1710"/>
                  <a:pt x="773" y="1710"/>
                </a:cubicBezTo>
                <a:cubicBezTo>
                  <a:pt x="771" y="1721"/>
                  <a:pt x="762" y="1732"/>
                  <a:pt x="756" y="1742"/>
                </a:cubicBezTo>
                <a:cubicBezTo>
                  <a:pt x="756" y="1742"/>
                  <a:pt x="756" y="1742"/>
                  <a:pt x="756" y="1742"/>
                </a:cubicBezTo>
                <a:cubicBezTo>
                  <a:pt x="750" y="1753"/>
                  <a:pt x="744" y="1767"/>
                  <a:pt x="736" y="1777"/>
                </a:cubicBezTo>
                <a:cubicBezTo>
                  <a:pt x="735" y="1778"/>
                  <a:pt x="735" y="1779"/>
                  <a:pt x="734" y="1781"/>
                </a:cubicBezTo>
                <a:cubicBezTo>
                  <a:pt x="734" y="1781"/>
                  <a:pt x="733" y="1781"/>
                  <a:pt x="733" y="1781"/>
                </a:cubicBezTo>
                <a:cubicBezTo>
                  <a:pt x="732" y="1782"/>
                  <a:pt x="731" y="1783"/>
                  <a:pt x="730" y="1784"/>
                </a:cubicBezTo>
                <a:cubicBezTo>
                  <a:pt x="729" y="1785"/>
                  <a:pt x="729" y="1785"/>
                  <a:pt x="728" y="1786"/>
                </a:cubicBezTo>
                <a:cubicBezTo>
                  <a:pt x="728" y="1786"/>
                  <a:pt x="728" y="1786"/>
                  <a:pt x="728" y="1786"/>
                </a:cubicBezTo>
                <a:cubicBezTo>
                  <a:pt x="719" y="1794"/>
                  <a:pt x="708" y="1799"/>
                  <a:pt x="696" y="1802"/>
                </a:cubicBezTo>
                <a:cubicBezTo>
                  <a:pt x="695" y="1803"/>
                  <a:pt x="693" y="1803"/>
                  <a:pt x="692" y="1804"/>
                </a:cubicBezTo>
                <a:cubicBezTo>
                  <a:pt x="685" y="1805"/>
                  <a:pt x="678" y="1806"/>
                  <a:pt x="671" y="1806"/>
                </a:cubicBezTo>
                <a:cubicBezTo>
                  <a:pt x="665" y="1806"/>
                  <a:pt x="665" y="1806"/>
                  <a:pt x="665" y="1806"/>
                </a:cubicBezTo>
                <a:cubicBezTo>
                  <a:pt x="665" y="1806"/>
                  <a:pt x="665" y="1806"/>
                  <a:pt x="665" y="1806"/>
                </a:cubicBezTo>
                <a:cubicBezTo>
                  <a:pt x="636" y="1806"/>
                  <a:pt x="607" y="1807"/>
                  <a:pt x="578" y="1807"/>
                </a:cubicBezTo>
                <a:cubicBezTo>
                  <a:pt x="575" y="1807"/>
                  <a:pt x="573" y="1806"/>
                  <a:pt x="571" y="1806"/>
                </a:cubicBezTo>
                <a:cubicBezTo>
                  <a:pt x="567" y="1806"/>
                  <a:pt x="563" y="1805"/>
                  <a:pt x="560" y="1804"/>
                </a:cubicBezTo>
                <a:cubicBezTo>
                  <a:pt x="555" y="1802"/>
                  <a:pt x="551" y="1800"/>
                  <a:pt x="549" y="1797"/>
                </a:cubicBezTo>
                <a:cubicBezTo>
                  <a:pt x="546" y="1794"/>
                  <a:pt x="545" y="1790"/>
                  <a:pt x="545" y="1786"/>
                </a:cubicBezTo>
                <a:cubicBezTo>
                  <a:pt x="545" y="1783"/>
                  <a:pt x="546" y="1780"/>
                  <a:pt x="548" y="1777"/>
                </a:cubicBezTo>
                <a:cubicBezTo>
                  <a:pt x="548" y="1776"/>
                  <a:pt x="549" y="1776"/>
                  <a:pt x="549" y="1776"/>
                </a:cubicBezTo>
                <a:cubicBezTo>
                  <a:pt x="549" y="1775"/>
                  <a:pt x="549" y="1774"/>
                  <a:pt x="550" y="1774"/>
                </a:cubicBezTo>
                <a:cubicBezTo>
                  <a:pt x="551" y="1772"/>
                  <a:pt x="551" y="1772"/>
                  <a:pt x="551" y="1772"/>
                </a:cubicBezTo>
                <a:cubicBezTo>
                  <a:pt x="551" y="1772"/>
                  <a:pt x="551" y="1772"/>
                  <a:pt x="551" y="1772"/>
                </a:cubicBezTo>
                <a:cubicBezTo>
                  <a:pt x="558" y="1761"/>
                  <a:pt x="566" y="1750"/>
                  <a:pt x="574" y="1739"/>
                </a:cubicBezTo>
                <a:cubicBezTo>
                  <a:pt x="579" y="1730"/>
                  <a:pt x="585" y="1720"/>
                  <a:pt x="592" y="1713"/>
                </a:cubicBezTo>
                <a:cubicBezTo>
                  <a:pt x="593" y="1712"/>
                  <a:pt x="593" y="1711"/>
                  <a:pt x="594" y="1710"/>
                </a:cubicBezTo>
                <a:cubicBezTo>
                  <a:pt x="594" y="1710"/>
                  <a:pt x="595" y="1710"/>
                  <a:pt x="595" y="1710"/>
                </a:cubicBezTo>
                <a:cubicBezTo>
                  <a:pt x="596" y="1708"/>
                  <a:pt x="598" y="1707"/>
                  <a:pt x="600" y="1705"/>
                </a:cubicBezTo>
                <a:cubicBezTo>
                  <a:pt x="600" y="1705"/>
                  <a:pt x="600" y="1705"/>
                  <a:pt x="600" y="1705"/>
                </a:cubicBezTo>
                <a:cubicBezTo>
                  <a:pt x="600" y="1705"/>
                  <a:pt x="600" y="1705"/>
                  <a:pt x="600" y="1705"/>
                </a:cubicBezTo>
                <a:cubicBezTo>
                  <a:pt x="610" y="1697"/>
                  <a:pt x="622" y="1692"/>
                  <a:pt x="635" y="1690"/>
                </a:cubicBezTo>
                <a:cubicBezTo>
                  <a:pt x="635" y="1690"/>
                  <a:pt x="635" y="1690"/>
                  <a:pt x="635" y="1690"/>
                </a:cubicBezTo>
                <a:cubicBezTo>
                  <a:pt x="636" y="1690"/>
                  <a:pt x="636" y="1690"/>
                  <a:pt x="636" y="1690"/>
                </a:cubicBezTo>
                <a:cubicBezTo>
                  <a:pt x="638" y="1689"/>
                  <a:pt x="640" y="1689"/>
                  <a:pt x="643" y="1688"/>
                </a:cubicBezTo>
                <a:cubicBezTo>
                  <a:pt x="644" y="1688"/>
                  <a:pt x="646" y="1688"/>
                  <a:pt x="647" y="1688"/>
                </a:cubicBezTo>
                <a:cubicBezTo>
                  <a:pt x="649" y="1688"/>
                  <a:pt x="650" y="1688"/>
                  <a:pt x="652" y="1688"/>
                </a:cubicBezTo>
                <a:cubicBezTo>
                  <a:pt x="653" y="1687"/>
                  <a:pt x="654" y="1687"/>
                  <a:pt x="655" y="1687"/>
                </a:cubicBezTo>
                <a:cubicBezTo>
                  <a:pt x="656" y="1687"/>
                  <a:pt x="656" y="1687"/>
                  <a:pt x="656" y="1687"/>
                </a:cubicBezTo>
                <a:cubicBezTo>
                  <a:pt x="656" y="1687"/>
                  <a:pt x="656" y="1687"/>
                  <a:pt x="656" y="1687"/>
                </a:cubicBezTo>
                <a:cubicBezTo>
                  <a:pt x="683" y="1687"/>
                  <a:pt x="709" y="1687"/>
                  <a:pt x="736" y="1687"/>
                </a:cubicBezTo>
                <a:cubicBezTo>
                  <a:pt x="736" y="1687"/>
                  <a:pt x="736" y="1687"/>
                  <a:pt x="736" y="1687"/>
                </a:cubicBezTo>
                <a:cubicBezTo>
                  <a:pt x="740" y="1687"/>
                  <a:pt x="740" y="1687"/>
                  <a:pt x="740" y="1687"/>
                </a:cubicBezTo>
                <a:cubicBezTo>
                  <a:pt x="747" y="1687"/>
                  <a:pt x="753" y="1688"/>
                  <a:pt x="757" y="1689"/>
                </a:cubicBezTo>
                <a:cubicBezTo>
                  <a:pt x="759" y="1690"/>
                  <a:pt x="760" y="1690"/>
                  <a:pt x="761" y="1691"/>
                </a:cubicBezTo>
                <a:cubicBezTo>
                  <a:pt x="761" y="1691"/>
                  <a:pt x="762" y="1691"/>
                  <a:pt x="763" y="1691"/>
                </a:cubicBezTo>
                <a:cubicBezTo>
                  <a:pt x="763" y="1692"/>
                  <a:pt x="763" y="1692"/>
                  <a:pt x="764" y="1692"/>
                </a:cubicBezTo>
                <a:cubicBezTo>
                  <a:pt x="771" y="1695"/>
                  <a:pt x="775" y="1701"/>
                  <a:pt x="773" y="1710"/>
                </a:cubicBezTo>
                <a:close/>
                <a:moveTo>
                  <a:pt x="828" y="1613"/>
                </a:moveTo>
                <a:cubicBezTo>
                  <a:pt x="827" y="1614"/>
                  <a:pt x="827" y="1614"/>
                  <a:pt x="827" y="1614"/>
                </a:cubicBezTo>
                <a:cubicBezTo>
                  <a:pt x="827" y="1614"/>
                  <a:pt x="827" y="1614"/>
                  <a:pt x="827" y="1614"/>
                </a:cubicBezTo>
                <a:cubicBezTo>
                  <a:pt x="826" y="1616"/>
                  <a:pt x="825" y="1617"/>
                  <a:pt x="824" y="1619"/>
                </a:cubicBezTo>
                <a:cubicBezTo>
                  <a:pt x="824" y="1619"/>
                  <a:pt x="824" y="1619"/>
                  <a:pt x="823" y="1619"/>
                </a:cubicBezTo>
                <a:cubicBezTo>
                  <a:pt x="817" y="1627"/>
                  <a:pt x="807" y="1632"/>
                  <a:pt x="797" y="1635"/>
                </a:cubicBezTo>
                <a:cubicBezTo>
                  <a:pt x="797" y="1635"/>
                  <a:pt x="797" y="1635"/>
                  <a:pt x="797" y="1635"/>
                </a:cubicBezTo>
                <a:cubicBezTo>
                  <a:pt x="795" y="1636"/>
                  <a:pt x="794" y="1636"/>
                  <a:pt x="792" y="1636"/>
                </a:cubicBezTo>
                <a:cubicBezTo>
                  <a:pt x="791" y="1637"/>
                  <a:pt x="790" y="1637"/>
                  <a:pt x="789" y="1637"/>
                </a:cubicBezTo>
                <a:cubicBezTo>
                  <a:pt x="788" y="1637"/>
                  <a:pt x="788" y="1638"/>
                  <a:pt x="787" y="1638"/>
                </a:cubicBezTo>
                <a:cubicBezTo>
                  <a:pt x="781" y="1639"/>
                  <a:pt x="774" y="1640"/>
                  <a:pt x="768" y="1640"/>
                </a:cubicBezTo>
                <a:cubicBezTo>
                  <a:pt x="767" y="1640"/>
                  <a:pt x="767" y="1640"/>
                  <a:pt x="767" y="1640"/>
                </a:cubicBezTo>
                <a:cubicBezTo>
                  <a:pt x="756" y="1641"/>
                  <a:pt x="745" y="1640"/>
                  <a:pt x="735" y="1640"/>
                </a:cubicBezTo>
                <a:cubicBezTo>
                  <a:pt x="718" y="1640"/>
                  <a:pt x="702" y="1640"/>
                  <a:pt x="685" y="1640"/>
                </a:cubicBezTo>
                <a:cubicBezTo>
                  <a:pt x="683" y="1640"/>
                  <a:pt x="680" y="1640"/>
                  <a:pt x="677" y="1640"/>
                </a:cubicBezTo>
                <a:cubicBezTo>
                  <a:pt x="677" y="1640"/>
                  <a:pt x="677" y="1640"/>
                  <a:pt x="676" y="1640"/>
                </a:cubicBezTo>
                <a:cubicBezTo>
                  <a:pt x="674" y="1639"/>
                  <a:pt x="672" y="1639"/>
                  <a:pt x="669" y="1638"/>
                </a:cubicBezTo>
                <a:cubicBezTo>
                  <a:pt x="669" y="1638"/>
                  <a:pt x="669" y="1638"/>
                  <a:pt x="669" y="1638"/>
                </a:cubicBezTo>
                <a:cubicBezTo>
                  <a:pt x="669" y="1638"/>
                  <a:pt x="669" y="1638"/>
                  <a:pt x="669" y="1638"/>
                </a:cubicBezTo>
                <a:cubicBezTo>
                  <a:pt x="662" y="1636"/>
                  <a:pt x="655" y="1632"/>
                  <a:pt x="655" y="1624"/>
                </a:cubicBezTo>
                <a:cubicBezTo>
                  <a:pt x="655" y="1623"/>
                  <a:pt x="655" y="1621"/>
                  <a:pt x="656" y="1620"/>
                </a:cubicBezTo>
                <a:cubicBezTo>
                  <a:pt x="656" y="1619"/>
                  <a:pt x="656" y="1619"/>
                  <a:pt x="656" y="1618"/>
                </a:cubicBezTo>
                <a:cubicBezTo>
                  <a:pt x="657" y="1617"/>
                  <a:pt x="657" y="1616"/>
                  <a:pt x="658" y="1614"/>
                </a:cubicBezTo>
                <a:cubicBezTo>
                  <a:pt x="658" y="1614"/>
                  <a:pt x="658" y="1614"/>
                  <a:pt x="658" y="1614"/>
                </a:cubicBezTo>
                <a:cubicBezTo>
                  <a:pt x="659" y="1613"/>
                  <a:pt x="659" y="1613"/>
                  <a:pt x="659" y="1613"/>
                </a:cubicBezTo>
                <a:cubicBezTo>
                  <a:pt x="660" y="1612"/>
                  <a:pt x="661" y="1610"/>
                  <a:pt x="662" y="1609"/>
                </a:cubicBezTo>
                <a:cubicBezTo>
                  <a:pt x="670" y="1597"/>
                  <a:pt x="678" y="1585"/>
                  <a:pt x="686" y="1572"/>
                </a:cubicBezTo>
                <a:cubicBezTo>
                  <a:pt x="687" y="1572"/>
                  <a:pt x="687" y="1572"/>
                  <a:pt x="687" y="1572"/>
                </a:cubicBezTo>
                <a:cubicBezTo>
                  <a:pt x="689" y="1568"/>
                  <a:pt x="689" y="1568"/>
                  <a:pt x="689" y="1568"/>
                </a:cubicBezTo>
                <a:cubicBezTo>
                  <a:pt x="692" y="1565"/>
                  <a:pt x="695" y="1562"/>
                  <a:pt x="699" y="1559"/>
                </a:cubicBezTo>
                <a:cubicBezTo>
                  <a:pt x="702" y="1557"/>
                  <a:pt x="705" y="1555"/>
                  <a:pt x="708" y="1554"/>
                </a:cubicBezTo>
                <a:cubicBezTo>
                  <a:pt x="709" y="1553"/>
                  <a:pt x="710" y="1553"/>
                  <a:pt x="711" y="1552"/>
                </a:cubicBezTo>
                <a:cubicBezTo>
                  <a:pt x="712" y="1552"/>
                  <a:pt x="712" y="1552"/>
                  <a:pt x="713" y="1551"/>
                </a:cubicBezTo>
                <a:cubicBezTo>
                  <a:pt x="713" y="1551"/>
                  <a:pt x="714" y="1551"/>
                  <a:pt x="714" y="1551"/>
                </a:cubicBezTo>
                <a:cubicBezTo>
                  <a:pt x="715" y="1551"/>
                  <a:pt x="715" y="1551"/>
                  <a:pt x="716" y="1550"/>
                </a:cubicBezTo>
                <a:cubicBezTo>
                  <a:pt x="720" y="1549"/>
                  <a:pt x="725" y="1547"/>
                  <a:pt x="730" y="1546"/>
                </a:cubicBezTo>
                <a:cubicBezTo>
                  <a:pt x="735" y="1545"/>
                  <a:pt x="741" y="1544"/>
                  <a:pt x="747" y="1544"/>
                </a:cubicBezTo>
                <a:cubicBezTo>
                  <a:pt x="763" y="1544"/>
                  <a:pt x="763" y="1544"/>
                  <a:pt x="763" y="1544"/>
                </a:cubicBezTo>
                <a:cubicBezTo>
                  <a:pt x="767" y="1544"/>
                  <a:pt x="770" y="1544"/>
                  <a:pt x="774" y="1544"/>
                </a:cubicBezTo>
                <a:cubicBezTo>
                  <a:pt x="789" y="1544"/>
                  <a:pt x="803" y="1544"/>
                  <a:pt x="818" y="1544"/>
                </a:cubicBezTo>
                <a:cubicBezTo>
                  <a:pt x="818" y="1544"/>
                  <a:pt x="818" y="1544"/>
                  <a:pt x="818" y="1544"/>
                </a:cubicBezTo>
                <a:cubicBezTo>
                  <a:pt x="824" y="1544"/>
                  <a:pt x="824" y="1544"/>
                  <a:pt x="824" y="1544"/>
                </a:cubicBezTo>
                <a:cubicBezTo>
                  <a:pt x="830" y="1544"/>
                  <a:pt x="835" y="1545"/>
                  <a:pt x="839" y="1546"/>
                </a:cubicBezTo>
                <a:cubicBezTo>
                  <a:pt x="843" y="1547"/>
                  <a:pt x="845" y="1548"/>
                  <a:pt x="847" y="1549"/>
                </a:cubicBezTo>
                <a:cubicBezTo>
                  <a:pt x="854" y="1553"/>
                  <a:pt x="858" y="1559"/>
                  <a:pt x="853" y="1568"/>
                </a:cubicBezTo>
                <a:cubicBezTo>
                  <a:pt x="848" y="1579"/>
                  <a:pt x="841" y="1590"/>
                  <a:pt x="835" y="1600"/>
                </a:cubicBezTo>
                <a:cubicBezTo>
                  <a:pt x="828" y="1613"/>
                  <a:pt x="828" y="1613"/>
                  <a:pt x="828" y="1613"/>
                </a:cubicBezTo>
                <a:cubicBezTo>
                  <a:pt x="828" y="1613"/>
                  <a:pt x="828" y="1613"/>
                  <a:pt x="828" y="1613"/>
                </a:cubicBezTo>
                <a:close/>
                <a:moveTo>
                  <a:pt x="1592" y="1771"/>
                </a:moveTo>
                <a:cubicBezTo>
                  <a:pt x="1592" y="1773"/>
                  <a:pt x="1592" y="1775"/>
                  <a:pt x="1591" y="1777"/>
                </a:cubicBezTo>
                <a:cubicBezTo>
                  <a:pt x="1591" y="1778"/>
                  <a:pt x="1591" y="1778"/>
                  <a:pt x="1591" y="1778"/>
                </a:cubicBezTo>
                <a:cubicBezTo>
                  <a:pt x="1590" y="1780"/>
                  <a:pt x="1590" y="1782"/>
                  <a:pt x="1589" y="1783"/>
                </a:cubicBezTo>
                <a:cubicBezTo>
                  <a:pt x="1589" y="1783"/>
                  <a:pt x="1589" y="1783"/>
                  <a:pt x="1589" y="1784"/>
                </a:cubicBezTo>
                <a:cubicBezTo>
                  <a:pt x="1588" y="1784"/>
                  <a:pt x="1588" y="1784"/>
                  <a:pt x="1588" y="1784"/>
                </a:cubicBezTo>
                <a:cubicBezTo>
                  <a:pt x="1587" y="1786"/>
                  <a:pt x="1586" y="1788"/>
                  <a:pt x="1584" y="1789"/>
                </a:cubicBezTo>
                <a:cubicBezTo>
                  <a:pt x="1584" y="1789"/>
                  <a:pt x="1584" y="1789"/>
                  <a:pt x="1584" y="1789"/>
                </a:cubicBezTo>
                <a:cubicBezTo>
                  <a:pt x="1582" y="1791"/>
                  <a:pt x="1581" y="1792"/>
                  <a:pt x="1579" y="1794"/>
                </a:cubicBezTo>
                <a:cubicBezTo>
                  <a:pt x="1578" y="1794"/>
                  <a:pt x="1578" y="1794"/>
                  <a:pt x="1578" y="1794"/>
                </a:cubicBezTo>
                <a:cubicBezTo>
                  <a:pt x="1578" y="1794"/>
                  <a:pt x="1577" y="1795"/>
                  <a:pt x="1577" y="1795"/>
                </a:cubicBezTo>
                <a:cubicBezTo>
                  <a:pt x="1575" y="1796"/>
                  <a:pt x="1573" y="1797"/>
                  <a:pt x="1571" y="1798"/>
                </a:cubicBezTo>
                <a:cubicBezTo>
                  <a:pt x="1571" y="1798"/>
                  <a:pt x="1571" y="1798"/>
                  <a:pt x="1570" y="1798"/>
                </a:cubicBezTo>
                <a:cubicBezTo>
                  <a:pt x="1569" y="1799"/>
                  <a:pt x="1567" y="1800"/>
                  <a:pt x="1566" y="1800"/>
                </a:cubicBezTo>
                <a:cubicBezTo>
                  <a:pt x="1565" y="1800"/>
                  <a:pt x="1564" y="1801"/>
                  <a:pt x="1563" y="1801"/>
                </a:cubicBezTo>
                <a:cubicBezTo>
                  <a:pt x="1563" y="1801"/>
                  <a:pt x="1563" y="1801"/>
                  <a:pt x="1562" y="1801"/>
                </a:cubicBezTo>
                <a:cubicBezTo>
                  <a:pt x="1562" y="1801"/>
                  <a:pt x="1561" y="1801"/>
                  <a:pt x="1561" y="1802"/>
                </a:cubicBezTo>
                <a:cubicBezTo>
                  <a:pt x="1559" y="1802"/>
                  <a:pt x="1557" y="1802"/>
                  <a:pt x="1555" y="1803"/>
                </a:cubicBezTo>
                <a:cubicBezTo>
                  <a:pt x="1553" y="1803"/>
                  <a:pt x="1551" y="1803"/>
                  <a:pt x="1550" y="1803"/>
                </a:cubicBezTo>
                <a:cubicBezTo>
                  <a:pt x="1548" y="1804"/>
                  <a:pt x="1546" y="1804"/>
                  <a:pt x="1544" y="1804"/>
                </a:cubicBezTo>
                <a:cubicBezTo>
                  <a:pt x="1544" y="1804"/>
                  <a:pt x="1543" y="1804"/>
                  <a:pt x="1542" y="1804"/>
                </a:cubicBezTo>
                <a:cubicBezTo>
                  <a:pt x="1540" y="1804"/>
                  <a:pt x="1540" y="1804"/>
                  <a:pt x="1540" y="1804"/>
                </a:cubicBezTo>
                <a:cubicBezTo>
                  <a:pt x="1540" y="1804"/>
                  <a:pt x="1540" y="1804"/>
                  <a:pt x="1540" y="1804"/>
                </a:cubicBezTo>
                <a:cubicBezTo>
                  <a:pt x="1530" y="1804"/>
                  <a:pt x="1519" y="1804"/>
                  <a:pt x="1509" y="1804"/>
                </a:cubicBezTo>
                <a:cubicBezTo>
                  <a:pt x="1461" y="1804"/>
                  <a:pt x="908" y="1806"/>
                  <a:pt x="869" y="1806"/>
                </a:cubicBezTo>
                <a:cubicBezTo>
                  <a:pt x="866" y="1806"/>
                  <a:pt x="863" y="1806"/>
                  <a:pt x="861" y="1805"/>
                </a:cubicBezTo>
                <a:cubicBezTo>
                  <a:pt x="857" y="1805"/>
                  <a:pt x="853" y="1804"/>
                  <a:pt x="850" y="1803"/>
                </a:cubicBezTo>
                <a:cubicBezTo>
                  <a:pt x="845" y="1802"/>
                  <a:pt x="841" y="1799"/>
                  <a:pt x="838" y="1796"/>
                </a:cubicBezTo>
                <a:cubicBezTo>
                  <a:pt x="835" y="1793"/>
                  <a:pt x="833" y="1790"/>
                  <a:pt x="832" y="1786"/>
                </a:cubicBezTo>
                <a:cubicBezTo>
                  <a:pt x="832" y="1782"/>
                  <a:pt x="832" y="1778"/>
                  <a:pt x="834" y="1773"/>
                </a:cubicBezTo>
                <a:cubicBezTo>
                  <a:pt x="836" y="1771"/>
                  <a:pt x="836" y="1771"/>
                  <a:pt x="836" y="1771"/>
                </a:cubicBezTo>
                <a:cubicBezTo>
                  <a:pt x="836" y="1771"/>
                  <a:pt x="836" y="1771"/>
                  <a:pt x="836" y="1771"/>
                </a:cubicBezTo>
                <a:cubicBezTo>
                  <a:pt x="842" y="1758"/>
                  <a:pt x="848" y="1745"/>
                  <a:pt x="854" y="1732"/>
                </a:cubicBezTo>
                <a:cubicBezTo>
                  <a:pt x="856" y="1730"/>
                  <a:pt x="857" y="1728"/>
                  <a:pt x="858" y="1726"/>
                </a:cubicBezTo>
                <a:cubicBezTo>
                  <a:pt x="862" y="1716"/>
                  <a:pt x="862" y="1716"/>
                  <a:pt x="862" y="1716"/>
                </a:cubicBezTo>
                <a:cubicBezTo>
                  <a:pt x="864" y="1712"/>
                  <a:pt x="868" y="1708"/>
                  <a:pt x="872" y="1704"/>
                </a:cubicBezTo>
                <a:cubicBezTo>
                  <a:pt x="873" y="1704"/>
                  <a:pt x="874" y="1703"/>
                  <a:pt x="875" y="1702"/>
                </a:cubicBezTo>
                <a:cubicBezTo>
                  <a:pt x="875" y="1702"/>
                  <a:pt x="876" y="1701"/>
                  <a:pt x="877" y="1701"/>
                </a:cubicBezTo>
                <a:cubicBezTo>
                  <a:pt x="878" y="1700"/>
                  <a:pt x="878" y="1700"/>
                  <a:pt x="879" y="1699"/>
                </a:cubicBezTo>
                <a:cubicBezTo>
                  <a:pt x="880" y="1699"/>
                  <a:pt x="880" y="1699"/>
                  <a:pt x="880" y="1699"/>
                </a:cubicBezTo>
                <a:cubicBezTo>
                  <a:pt x="881" y="1698"/>
                  <a:pt x="881" y="1698"/>
                  <a:pt x="882" y="1698"/>
                </a:cubicBezTo>
                <a:cubicBezTo>
                  <a:pt x="883" y="1697"/>
                  <a:pt x="885" y="1696"/>
                  <a:pt x="886" y="1695"/>
                </a:cubicBezTo>
                <a:cubicBezTo>
                  <a:pt x="887" y="1695"/>
                  <a:pt x="888" y="1695"/>
                  <a:pt x="889" y="1694"/>
                </a:cubicBezTo>
                <a:cubicBezTo>
                  <a:pt x="890" y="1694"/>
                  <a:pt x="891" y="1693"/>
                  <a:pt x="893" y="1693"/>
                </a:cubicBezTo>
                <a:cubicBezTo>
                  <a:pt x="895" y="1692"/>
                  <a:pt x="897" y="1691"/>
                  <a:pt x="899" y="1690"/>
                </a:cubicBezTo>
                <a:cubicBezTo>
                  <a:pt x="900" y="1690"/>
                  <a:pt x="901" y="1690"/>
                  <a:pt x="903" y="1689"/>
                </a:cubicBezTo>
                <a:cubicBezTo>
                  <a:pt x="903" y="1689"/>
                  <a:pt x="904" y="1689"/>
                  <a:pt x="904" y="1689"/>
                </a:cubicBezTo>
                <a:cubicBezTo>
                  <a:pt x="910" y="1687"/>
                  <a:pt x="917" y="1687"/>
                  <a:pt x="923" y="1687"/>
                </a:cubicBezTo>
                <a:cubicBezTo>
                  <a:pt x="923" y="1687"/>
                  <a:pt x="1503" y="1685"/>
                  <a:pt x="1525" y="1685"/>
                </a:cubicBezTo>
                <a:cubicBezTo>
                  <a:pt x="1531" y="1685"/>
                  <a:pt x="1538" y="1685"/>
                  <a:pt x="1545" y="1685"/>
                </a:cubicBezTo>
                <a:cubicBezTo>
                  <a:pt x="1548" y="1685"/>
                  <a:pt x="1551" y="1685"/>
                  <a:pt x="1554" y="1686"/>
                </a:cubicBezTo>
                <a:cubicBezTo>
                  <a:pt x="1554" y="1686"/>
                  <a:pt x="1555" y="1686"/>
                  <a:pt x="1555" y="1686"/>
                </a:cubicBezTo>
                <a:cubicBezTo>
                  <a:pt x="1557" y="1686"/>
                  <a:pt x="1560" y="1686"/>
                  <a:pt x="1562" y="1687"/>
                </a:cubicBezTo>
                <a:cubicBezTo>
                  <a:pt x="1562" y="1687"/>
                  <a:pt x="1563" y="1687"/>
                  <a:pt x="1563" y="1687"/>
                </a:cubicBezTo>
                <a:cubicBezTo>
                  <a:pt x="1563" y="1687"/>
                  <a:pt x="1563" y="1687"/>
                  <a:pt x="1563" y="1687"/>
                </a:cubicBezTo>
                <a:cubicBezTo>
                  <a:pt x="1566" y="1688"/>
                  <a:pt x="1568" y="1689"/>
                  <a:pt x="1570" y="1690"/>
                </a:cubicBezTo>
                <a:cubicBezTo>
                  <a:pt x="1570" y="1690"/>
                  <a:pt x="1571" y="1690"/>
                  <a:pt x="1571" y="1690"/>
                </a:cubicBezTo>
                <a:cubicBezTo>
                  <a:pt x="1573" y="1691"/>
                  <a:pt x="1575" y="1692"/>
                  <a:pt x="1577" y="1693"/>
                </a:cubicBezTo>
                <a:cubicBezTo>
                  <a:pt x="1577" y="1693"/>
                  <a:pt x="1577" y="1693"/>
                  <a:pt x="1578" y="1693"/>
                </a:cubicBezTo>
                <a:cubicBezTo>
                  <a:pt x="1578" y="1694"/>
                  <a:pt x="1578" y="1694"/>
                  <a:pt x="1578" y="1694"/>
                </a:cubicBezTo>
                <a:cubicBezTo>
                  <a:pt x="1580" y="1695"/>
                  <a:pt x="1581" y="1696"/>
                  <a:pt x="1582" y="1697"/>
                </a:cubicBezTo>
                <a:cubicBezTo>
                  <a:pt x="1584" y="1698"/>
                  <a:pt x="1586" y="1700"/>
                  <a:pt x="1588" y="1703"/>
                </a:cubicBezTo>
                <a:cubicBezTo>
                  <a:pt x="1590" y="1706"/>
                  <a:pt x="1592" y="1710"/>
                  <a:pt x="1592" y="1714"/>
                </a:cubicBezTo>
                <a:cubicBezTo>
                  <a:pt x="1592" y="1717"/>
                  <a:pt x="1592" y="1717"/>
                  <a:pt x="1592" y="1717"/>
                </a:cubicBezTo>
                <a:cubicBezTo>
                  <a:pt x="1592" y="1717"/>
                  <a:pt x="1592" y="1717"/>
                  <a:pt x="1592" y="1717"/>
                </a:cubicBezTo>
                <a:cubicBezTo>
                  <a:pt x="1592" y="1731"/>
                  <a:pt x="1592" y="1746"/>
                  <a:pt x="1592" y="1760"/>
                </a:cubicBezTo>
                <a:cubicBezTo>
                  <a:pt x="1592" y="1764"/>
                  <a:pt x="1593" y="1767"/>
                  <a:pt x="1592" y="1771"/>
                </a:cubicBezTo>
                <a:close/>
                <a:moveTo>
                  <a:pt x="1671" y="1490"/>
                </a:moveTo>
                <a:cubicBezTo>
                  <a:pt x="1671" y="1490"/>
                  <a:pt x="1670" y="1489"/>
                  <a:pt x="1670" y="1489"/>
                </a:cubicBezTo>
                <a:cubicBezTo>
                  <a:pt x="1670" y="1489"/>
                  <a:pt x="1669" y="1489"/>
                  <a:pt x="1669" y="1488"/>
                </a:cubicBezTo>
                <a:cubicBezTo>
                  <a:pt x="1667" y="1486"/>
                  <a:pt x="1666" y="1483"/>
                  <a:pt x="1665" y="1480"/>
                </a:cubicBezTo>
                <a:cubicBezTo>
                  <a:pt x="1665" y="1477"/>
                  <a:pt x="1665" y="1477"/>
                  <a:pt x="1665" y="1477"/>
                </a:cubicBezTo>
                <a:cubicBezTo>
                  <a:pt x="1665" y="1475"/>
                  <a:pt x="1665" y="1473"/>
                  <a:pt x="1665" y="1471"/>
                </a:cubicBezTo>
                <a:cubicBezTo>
                  <a:pt x="1665" y="1471"/>
                  <a:pt x="1665" y="1471"/>
                  <a:pt x="1665" y="1471"/>
                </a:cubicBezTo>
                <a:cubicBezTo>
                  <a:pt x="1664" y="1463"/>
                  <a:pt x="1662" y="1454"/>
                  <a:pt x="1663" y="1445"/>
                </a:cubicBezTo>
                <a:cubicBezTo>
                  <a:pt x="1663" y="1443"/>
                  <a:pt x="1663" y="1443"/>
                  <a:pt x="1663" y="1443"/>
                </a:cubicBezTo>
                <a:cubicBezTo>
                  <a:pt x="1662" y="1440"/>
                  <a:pt x="1663" y="1437"/>
                  <a:pt x="1665" y="1435"/>
                </a:cubicBezTo>
                <a:cubicBezTo>
                  <a:pt x="1667" y="1433"/>
                  <a:pt x="1669" y="1431"/>
                  <a:pt x="1673" y="1429"/>
                </a:cubicBezTo>
                <a:cubicBezTo>
                  <a:pt x="1676" y="1427"/>
                  <a:pt x="1680" y="1426"/>
                  <a:pt x="1684" y="1425"/>
                </a:cubicBezTo>
                <a:cubicBezTo>
                  <a:pt x="1684" y="1425"/>
                  <a:pt x="1684" y="1425"/>
                  <a:pt x="1684" y="1425"/>
                </a:cubicBezTo>
                <a:cubicBezTo>
                  <a:pt x="1685" y="1425"/>
                  <a:pt x="1685" y="1425"/>
                  <a:pt x="1685" y="1425"/>
                </a:cubicBezTo>
                <a:cubicBezTo>
                  <a:pt x="1687" y="1424"/>
                  <a:pt x="1689" y="1424"/>
                  <a:pt x="1690" y="1424"/>
                </a:cubicBezTo>
                <a:cubicBezTo>
                  <a:pt x="1691" y="1424"/>
                  <a:pt x="1692" y="1424"/>
                  <a:pt x="1693" y="1424"/>
                </a:cubicBezTo>
                <a:cubicBezTo>
                  <a:pt x="1700" y="1423"/>
                  <a:pt x="1708" y="1423"/>
                  <a:pt x="1716" y="1423"/>
                </a:cubicBezTo>
                <a:cubicBezTo>
                  <a:pt x="1769" y="1423"/>
                  <a:pt x="1769" y="1423"/>
                  <a:pt x="1769" y="1423"/>
                </a:cubicBezTo>
                <a:cubicBezTo>
                  <a:pt x="1772" y="1423"/>
                  <a:pt x="1775" y="1423"/>
                  <a:pt x="1778" y="1424"/>
                </a:cubicBezTo>
                <a:cubicBezTo>
                  <a:pt x="1792" y="1425"/>
                  <a:pt x="1808" y="1429"/>
                  <a:pt x="1810" y="1442"/>
                </a:cubicBezTo>
                <a:cubicBezTo>
                  <a:pt x="1814" y="1454"/>
                  <a:pt x="1815" y="1466"/>
                  <a:pt x="1817" y="1478"/>
                </a:cubicBezTo>
                <a:cubicBezTo>
                  <a:pt x="1818" y="1480"/>
                  <a:pt x="1818" y="1480"/>
                  <a:pt x="1818" y="1480"/>
                </a:cubicBezTo>
                <a:cubicBezTo>
                  <a:pt x="1818" y="1482"/>
                  <a:pt x="1818" y="1485"/>
                  <a:pt x="1817" y="1487"/>
                </a:cubicBezTo>
                <a:cubicBezTo>
                  <a:pt x="1817" y="1487"/>
                  <a:pt x="1817" y="1488"/>
                  <a:pt x="1816" y="1488"/>
                </a:cubicBezTo>
                <a:cubicBezTo>
                  <a:pt x="1816" y="1488"/>
                  <a:pt x="1816" y="1488"/>
                  <a:pt x="1816" y="1488"/>
                </a:cubicBezTo>
                <a:cubicBezTo>
                  <a:pt x="1816" y="1488"/>
                  <a:pt x="1816" y="1488"/>
                  <a:pt x="1816" y="1488"/>
                </a:cubicBezTo>
                <a:cubicBezTo>
                  <a:pt x="1813" y="1494"/>
                  <a:pt x="1807" y="1497"/>
                  <a:pt x="1799" y="1499"/>
                </a:cubicBezTo>
                <a:cubicBezTo>
                  <a:pt x="1798" y="1499"/>
                  <a:pt x="1798" y="1499"/>
                  <a:pt x="1797" y="1499"/>
                </a:cubicBezTo>
                <a:cubicBezTo>
                  <a:pt x="1796" y="1500"/>
                  <a:pt x="1796" y="1500"/>
                  <a:pt x="1795" y="1500"/>
                </a:cubicBezTo>
                <a:cubicBezTo>
                  <a:pt x="1794" y="1500"/>
                  <a:pt x="1794" y="1500"/>
                  <a:pt x="1793" y="1500"/>
                </a:cubicBezTo>
                <a:cubicBezTo>
                  <a:pt x="1792" y="1500"/>
                  <a:pt x="1790" y="1501"/>
                  <a:pt x="1789" y="1501"/>
                </a:cubicBezTo>
                <a:cubicBezTo>
                  <a:pt x="1771" y="1503"/>
                  <a:pt x="1750" y="1501"/>
                  <a:pt x="1741" y="1501"/>
                </a:cubicBezTo>
                <a:cubicBezTo>
                  <a:pt x="1707" y="1501"/>
                  <a:pt x="1707" y="1501"/>
                  <a:pt x="1707" y="1501"/>
                </a:cubicBezTo>
                <a:cubicBezTo>
                  <a:pt x="1704" y="1501"/>
                  <a:pt x="1702" y="1501"/>
                  <a:pt x="1699" y="1501"/>
                </a:cubicBezTo>
                <a:cubicBezTo>
                  <a:pt x="1697" y="1501"/>
                  <a:pt x="1695" y="1500"/>
                  <a:pt x="1693" y="1500"/>
                </a:cubicBezTo>
                <a:cubicBezTo>
                  <a:pt x="1693" y="1500"/>
                  <a:pt x="1692" y="1500"/>
                  <a:pt x="1692" y="1500"/>
                </a:cubicBezTo>
                <a:cubicBezTo>
                  <a:pt x="1691" y="1500"/>
                  <a:pt x="1691" y="1500"/>
                  <a:pt x="1691" y="1500"/>
                </a:cubicBezTo>
                <a:cubicBezTo>
                  <a:pt x="1689" y="1499"/>
                  <a:pt x="1687" y="1499"/>
                  <a:pt x="1685" y="1498"/>
                </a:cubicBezTo>
                <a:cubicBezTo>
                  <a:pt x="1684" y="1498"/>
                  <a:pt x="1684" y="1497"/>
                  <a:pt x="1683" y="1497"/>
                </a:cubicBezTo>
                <a:cubicBezTo>
                  <a:pt x="1681" y="1496"/>
                  <a:pt x="1680" y="1496"/>
                  <a:pt x="1678" y="1495"/>
                </a:cubicBezTo>
                <a:cubicBezTo>
                  <a:pt x="1676" y="1494"/>
                  <a:pt x="1674" y="1492"/>
                  <a:pt x="1672" y="1491"/>
                </a:cubicBezTo>
                <a:cubicBezTo>
                  <a:pt x="1672" y="1491"/>
                  <a:pt x="1671" y="1490"/>
                  <a:pt x="1671" y="1490"/>
                </a:cubicBezTo>
                <a:close/>
                <a:moveTo>
                  <a:pt x="1680" y="1622"/>
                </a:moveTo>
                <a:cubicBezTo>
                  <a:pt x="1677" y="1618"/>
                  <a:pt x="1676" y="1615"/>
                  <a:pt x="1675" y="1612"/>
                </a:cubicBezTo>
                <a:cubicBezTo>
                  <a:pt x="1675" y="1607"/>
                  <a:pt x="1675" y="1607"/>
                  <a:pt x="1675" y="1607"/>
                </a:cubicBezTo>
                <a:cubicBezTo>
                  <a:pt x="1675" y="1607"/>
                  <a:pt x="1675" y="1607"/>
                  <a:pt x="1675" y="1607"/>
                </a:cubicBezTo>
                <a:cubicBezTo>
                  <a:pt x="1674" y="1593"/>
                  <a:pt x="1673" y="1580"/>
                  <a:pt x="1672" y="1567"/>
                </a:cubicBezTo>
                <a:cubicBezTo>
                  <a:pt x="1672" y="1567"/>
                  <a:pt x="1672" y="1567"/>
                  <a:pt x="1672" y="1567"/>
                </a:cubicBezTo>
                <a:cubicBezTo>
                  <a:pt x="1672" y="1566"/>
                  <a:pt x="1672" y="1566"/>
                  <a:pt x="1672" y="1566"/>
                </a:cubicBezTo>
                <a:cubicBezTo>
                  <a:pt x="1672" y="1565"/>
                  <a:pt x="1672" y="1564"/>
                  <a:pt x="1672" y="1563"/>
                </a:cubicBezTo>
                <a:cubicBezTo>
                  <a:pt x="1675" y="1535"/>
                  <a:pt x="1735" y="1542"/>
                  <a:pt x="1754" y="1542"/>
                </a:cubicBezTo>
                <a:cubicBezTo>
                  <a:pt x="1776" y="1542"/>
                  <a:pt x="1819" y="1537"/>
                  <a:pt x="1832" y="1559"/>
                </a:cubicBezTo>
                <a:cubicBezTo>
                  <a:pt x="1833" y="1561"/>
                  <a:pt x="1835" y="1563"/>
                  <a:pt x="1835" y="1565"/>
                </a:cubicBezTo>
                <a:cubicBezTo>
                  <a:pt x="1836" y="1568"/>
                  <a:pt x="1836" y="1568"/>
                  <a:pt x="1836" y="1568"/>
                </a:cubicBezTo>
                <a:cubicBezTo>
                  <a:pt x="1836" y="1568"/>
                  <a:pt x="1836" y="1568"/>
                  <a:pt x="1836" y="1568"/>
                </a:cubicBezTo>
                <a:cubicBezTo>
                  <a:pt x="1837" y="1575"/>
                  <a:pt x="1838" y="1581"/>
                  <a:pt x="1840" y="1588"/>
                </a:cubicBezTo>
                <a:cubicBezTo>
                  <a:pt x="1844" y="1611"/>
                  <a:pt x="1844" y="1611"/>
                  <a:pt x="1844" y="1611"/>
                </a:cubicBezTo>
                <a:cubicBezTo>
                  <a:pt x="1845" y="1615"/>
                  <a:pt x="1844" y="1618"/>
                  <a:pt x="1843" y="1621"/>
                </a:cubicBezTo>
                <a:cubicBezTo>
                  <a:pt x="1842" y="1623"/>
                  <a:pt x="1840" y="1625"/>
                  <a:pt x="1838" y="1627"/>
                </a:cubicBezTo>
                <a:cubicBezTo>
                  <a:pt x="1838" y="1627"/>
                  <a:pt x="1837" y="1628"/>
                  <a:pt x="1836" y="1629"/>
                </a:cubicBezTo>
                <a:cubicBezTo>
                  <a:pt x="1836" y="1629"/>
                  <a:pt x="1835" y="1629"/>
                  <a:pt x="1835" y="1630"/>
                </a:cubicBezTo>
                <a:cubicBezTo>
                  <a:pt x="1835" y="1630"/>
                  <a:pt x="1834" y="1630"/>
                  <a:pt x="1834" y="1630"/>
                </a:cubicBezTo>
                <a:cubicBezTo>
                  <a:pt x="1833" y="1631"/>
                  <a:pt x="1832" y="1631"/>
                  <a:pt x="1830" y="1632"/>
                </a:cubicBezTo>
                <a:cubicBezTo>
                  <a:pt x="1829" y="1633"/>
                  <a:pt x="1828" y="1633"/>
                  <a:pt x="1827" y="1634"/>
                </a:cubicBezTo>
                <a:cubicBezTo>
                  <a:pt x="1826" y="1634"/>
                  <a:pt x="1825" y="1634"/>
                  <a:pt x="1825" y="1634"/>
                </a:cubicBezTo>
                <a:cubicBezTo>
                  <a:pt x="1824" y="1635"/>
                  <a:pt x="1823" y="1635"/>
                  <a:pt x="1822" y="1635"/>
                </a:cubicBezTo>
                <a:cubicBezTo>
                  <a:pt x="1821" y="1635"/>
                  <a:pt x="1820" y="1636"/>
                  <a:pt x="1819" y="1636"/>
                </a:cubicBezTo>
                <a:cubicBezTo>
                  <a:pt x="1818" y="1636"/>
                  <a:pt x="1818" y="1636"/>
                  <a:pt x="1818" y="1636"/>
                </a:cubicBezTo>
                <a:cubicBezTo>
                  <a:pt x="1816" y="1636"/>
                  <a:pt x="1814" y="1637"/>
                  <a:pt x="1812" y="1637"/>
                </a:cubicBezTo>
                <a:cubicBezTo>
                  <a:pt x="1809" y="1637"/>
                  <a:pt x="1807" y="1637"/>
                  <a:pt x="1805" y="1637"/>
                </a:cubicBezTo>
                <a:cubicBezTo>
                  <a:pt x="1805" y="1637"/>
                  <a:pt x="1805" y="1637"/>
                  <a:pt x="1805" y="1637"/>
                </a:cubicBezTo>
                <a:cubicBezTo>
                  <a:pt x="1804" y="1637"/>
                  <a:pt x="1804" y="1637"/>
                  <a:pt x="1804" y="1637"/>
                </a:cubicBezTo>
                <a:cubicBezTo>
                  <a:pt x="1804" y="1637"/>
                  <a:pt x="1804" y="1637"/>
                  <a:pt x="1804" y="1637"/>
                </a:cubicBezTo>
                <a:cubicBezTo>
                  <a:pt x="1777" y="1637"/>
                  <a:pt x="1750" y="1637"/>
                  <a:pt x="1722" y="1638"/>
                </a:cubicBezTo>
                <a:cubicBezTo>
                  <a:pt x="1719" y="1638"/>
                  <a:pt x="1716" y="1637"/>
                  <a:pt x="1714" y="1637"/>
                </a:cubicBezTo>
                <a:cubicBezTo>
                  <a:pt x="1713" y="1637"/>
                  <a:pt x="1712" y="1637"/>
                  <a:pt x="1712" y="1637"/>
                </a:cubicBezTo>
                <a:cubicBezTo>
                  <a:pt x="1709" y="1636"/>
                  <a:pt x="1707" y="1636"/>
                  <a:pt x="1705" y="1636"/>
                </a:cubicBezTo>
                <a:cubicBezTo>
                  <a:pt x="1705" y="1636"/>
                  <a:pt x="1705" y="1636"/>
                  <a:pt x="1705" y="1636"/>
                </a:cubicBezTo>
                <a:cubicBezTo>
                  <a:pt x="1704" y="1635"/>
                  <a:pt x="1704" y="1635"/>
                  <a:pt x="1704" y="1635"/>
                </a:cubicBezTo>
                <a:cubicBezTo>
                  <a:pt x="1701" y="1635"/>
                  <a:pt x="1699" y="1634"/>
                  <a:pt x="1697" y="1633"/>
                </a:cubicBezTo>
                <a:cubicBezTo>
                  <a:pt x="1696" y="1633"/>
                  <a:pt x="1695" y="1632"/>
                  <a:pt x="1695" y="1632"/>
                </a:cubicBezTo>
                <a:cubicBezTo>
                  <a:pt x="1693" y="1632"/>
                  <a:pt x="1692" y="1631"/>
                  <a:pt x="1691" y="1630"/>
                </a:cubicBezTo>
                <a:cubicBezTo>
                  <a:pt x="1691" y="1630"/>
                  <a:pt x="1690" y="1630"/>
                  <a:pt x="1690" y="1630"/>
                </a:cubicBezTo>
                <a:cubicBezTo>
                  <a:pt x="1686" y="1628"/>
                  <a:pt x="1682" y="1625"/>
                  <a:pt x="1680" y="1622"/>
                </a:cubicBezTo>
                <a:close/>
                <a:moveTo>
                  <a:pt x="1875" y="1783"/>
                </a:moveTo>
                <a:cubicBezTo>
                  <a:pt x="1873" y="1787"/>
                  <a:pt x="1870" y="1790"/>
                  <a:pt x="1866" y="1793"/>
                </a:cubicBezTo>
                <a:cubicBezTo>
                  <a:pt x="1862" y="1796"/>
                  <a:pt x="1858" y="1799"/>
                  <a:pt x="1852" y="1800"/>
                </a:cubicBezTo>
                <a:cubicBezTo>
                  <a:pt x="1846" y="1802"/>
                  <a:pt x="1840" y="1803"/>
                  <a:pt x="1833" y="1803"/>
                </a:cubicBezTo>
                <a:cubicBezTo>
                  <a:pt x="1815" y="1803"/>
                  <a:pt x="1815" y="1803"/>
                  <a:pt x="1815" y="1803"/>
                </a:cubicBezTo>
                <a:cubicBezTo>
                  <a:pt x="1814" y="1803"/>
                  <a:pt x="1814" y="1803"/>
                  <a:pt x="1814" y="1803"/>
                </a:cubicBezTo>
                <a:cubicBezTo>
                  <a:pt x="1789" y="1803"/>
                  <a:pt x="1765" y="1803"/>
                  <a:pt x="1740" y="1803"/>
                </a:cubicBezTo>
                <a:cubicBezTo>
                  <a:pt x="1737" y="1803"/>
                  <a:pt x="1734" y="1803"/>
                  <a:pt x="1731" y="1803"/>
                </a:cubicBezTo>
                <a:cubicBezTo>
                  <a:pt x="1730" y="1803"/>
                  <a:pt x="1730" y="1803"/>
                  <a:pt x="1729" y="1803"/>
                </a:cubicBezTo>
                <a:cubicBezTo>
                  <a:pt x="1726" y="1802"/>
                  <a:pt x="1724" y="1802"/>
                  <a:pt x="1721" y="1801"/>
                </a:cubicBezTo>
                <a:cubicBezTo>
                  <a:pt x="1721" y="1801"/>
                  <a:pt x="1721" y="1801"/>
                  <a:pt x="1720" y="1801"/>
                </a:cubicBezTo>
                <a:cubicBezTo>
                  <a:pt x="1720" y="1801"/>
                  <a:pt x="1720" y="1801"/>
                  <a:pt x="1720" y="1801"/>
                </a:cubicBezTo>
                <a:cubicBezTo>
                  <a:pt x="1709" y="1798"/>
                  <a:pt x="1698" y="1792"/>
                  <a:pt x="1692" y="1783"/>
                </a:cubicBezTo>
                <a:cubicBezTo>
                  <a:pt x="1692" y="1783"/>
                  <a:pt x="1692" y="1783"/>
                  <a:pt x="1692" y="1783"/>
                </a:cubicBezTo>
                <a:cubicBezTo>
                  <a:pt x="1692" y="1783"/>
                  <a:pt x="1692" y="1783"/>
                  <a:pt x="1692" y="1783"/>
                </a:cubicBezTo>
                <a:cubicBezTo>
                  <a:pt x="1691" y="1782"/>
                  <a:pt x="1690" y="1780"/>
                  <a:pt x="1690" y="1778"/>
                </a:cubicBezTo>
                <a:cubicBezTo>
                  <a:pt x="1689" y="1777"/>
                  <a:pt x="1689" y="1776"/>
                  <a:pt x="1689" y="1775"/>
                </a:cubicBezTo>
                <a:cubicBezTo>
                  <a:pt x="1688" y="1774"/>
                  <a:pt x="1688" y="1773"/>
                  <a:pt x="1688" y="1772"/>
                </a:cubicBezTo>
                <a:cubicBezTo>
                  <a:pt x="1688" y="1772"/>
                  <a:pt x="1688" y="1771"/>
                  <a:pt x="1688" y="1771"/>
                </a:cubicBezTo>
                <a:cubicBezTo>
                  <a:pt x="1687" y="1769"/>
                  <a:pt x="1687" y="1769"/>
                  <a:pt x="1687" y="1769"/>
                </a:cubicBezTo>
                <a:cubicBezTo>
                  <a:pt x="1687" y="1769"/>
                  <a:pt x="1687" y="1769"/>
                  <a:pt x="1687" y="1769"/>
                </a:cubicBezTo>
                <a:cubicBezTo>
                  <a:pt x="1686" y="1756"/>
                  <a:pt x="1685" y="1742"/>
                  <a:pt x="1684" y="1728"/>
                </a:cubicBezTo>
                <a:cubicBezTo>
                  <a:pt x="1684" y="1725"/>
                  <a:pt x="1684" y="1723"/>
                  <a:pt x="1684" y="1721"/>
                </a:cubicBezTo>
                <a:cubicBezTo>
                  <a:pt x="1683" y="1714"/>
                  <a:pt x="1683" y="1714"/>
                  <a:pt x="1683" y="1714"/>
                </a:cubicBezTo>
                <a:cubicBezTo>
                  <a:pt x="1683" y="1713"/>
                  <a:pt x="1683" y="1713"/>
                  <a:pt x="1683" y="1713"/>
                </a:cubicBezTo>
                <a:cubicBezTo>
                  <a:pt x="1683" y="1711"/>
                  <a:pt x="1683" y="1710"/>
                  <a:pt x="1684" y="1709"/>
                </a:cubicBezTo>
                <a:cubicBezTo>
                  <a:pt x="1684" y="1708"/>
                  <a:pt x="1684" y="1707"/>
                  <a:pt x="1684" y="1707"/>
                </a:cubicBezTo>
                <a:cubicBezTo>
                  <a:pt x="1685" y="1706"/>
                  <a:pt x="1685" y="1705"/>
                  <a:pt x="1685" y="1704"/>
                </a:cubicBezTo>
                <a:cubicBezTo>
                  <a:pt x="1686" y="1703"/>
                  <a:pt x="1686" y="1703"/>
                  <a:pt x="1686" y="1702"/>
                </a:cubicBezTo>
                <a:cubicBezTo>
                  <a:pt x="1686" y="1702"/>
                  <a:pt x="1686" y="1702"/>
                  <a:pt x="1686" y="1702"/>
                </a:cubicBezTo>
                <a:cubicBezTo>
                  <a:pt x="1687" y="1700"/>
                  <a:pt x="1688" y="1699"/>
                  <a:pt x="1689" y="1698"/>
                </a:cubicBezTo>
                <a:cubicBezTo>
                  <a:pt x="1690" y="1697"/>
                  <a:pt x="1691" y="1697"/>
                  <a:pt x="1691" y="1696"/>
                </a:cubicBezTo>
                <a:cubicBezTo>
                  <a:pt x="1692" y="1695"/>
                  <a:pt x="1693" y="1695"/>
                  <a:pt x="1694" y="1694"/>
                </a:cubicBezTo>
                <a:cubicBezTo>
                  <a:pt x="1695" y="1694"/>
                  <a:pt x="1695" y="1693"/>
                  <a:pt x="1695" y="1693"/>
                </a:cubicBezTo>
                <a:cubicBezTo>
                  <a:pt x="1695" y="1693"/>
                  <a:pt x="1696" y="1693"/>
                  <a:pt x="1696" y="1693"/>
                </a:cubicBezTo>
                <a:cubicBezTo>
                  <a:pt x="1698" y="1692"/>
                  <a:pt x="1699" y="1691"/>
                  <a:pt x="1701" y="1690"/>
                </a:cubicBezTo>
                <a:cubicBezTo>
                  <a:pt x="1702" y="1690"/>
                  <a:pt x="1702" y="1689"/>
                  <a:pt x="1702" y="1689"/>
                </a:cubicBezTo>
                <a:cubicBezTo>
                  <a:pt x="1703" y="1689"/>
                  <a:pt x="1703" y="1689"/>
                  <a:pt x="1703" y="1689"/>
                </a:cubicBezTo>
                <a:cubicBezTo>
                  <a:pt x="1704" y="1689"/>
                  <a:pt x="1704" y="1689"/>
                  <a:pt x="1705" y="1688"/>
                </a:cubicBezTo>
                <a:cubicBezTo>
                  <a:pt x="1706" y="1688"/>
                  <a:pt x="1708" y="1687"/>
                  <a:pt x="1709" y="1687"/>
                </a:cubicBezTo>
                <a:cubicBezTo>
                  <a:pt x="1710" y="1687"/>
                  <a:pt x="1711" y="1686"/>
                  <a:pt x="1712" y="1686"/>
                </a:cubicBezTo>
                <a:cubicBezTo>
                  <a:pt x="1713" y="1686"/>
                  <a:pt x="1714" y="1686"/>
                  <a:pt x="1714" y="1686"/>
                </a:cubicBezTo>
                <a:cubicBezTo>
                  <a:pt x="1717" y="1685"/>
                  <a:pt x="1720" y="1685"/>
                  <a:pt x="1723" y="1685"/>
                </a:cubicBezTo>
                <a:cubicBezTo>
                  <a:pt x="1723" y="1685"/>
                  <a:pt x="1724" y="1685"/>
                  <a:pt x="1724" y="1685"/>
                </a:cubicBezTo>
                <a:cubicBezTo>
                  <a:pt x="1725" y="1685"/>
                  <a:pt x="1726" y="1685"/>
                  <a:pt x="1727" y="1685"/>
                </a:cubicBezTo>
                <a:cubicBezTo>
                  <a:pt x="1731" y="1685"/>
                  <a:pt x="1731" y="1685"/>
                  <a:pt x="1731" y="1685"/>
                </a:cubicBezTo>
                <a:cubicBezTo>
                  <a:pt x="1736" y="1684"/>
                  <a:pt x="1740" y="1684"/>
                  <a:pt x="1744" y="1684"/>
                </a:cubicBezTo>
                <a:cubicBezTo>
                  <a:pt x="1748" y="1684"/>
                  <a:pt x="1752" y="1684"/>
                  <a:pt x="1755" y="1684"/>
                </a:cubicBezTo>
                <a:cubicBezTo>
                  <a:pt x="1791" y="1684"/>
                  <a:pt x="1791" y="1684"/>
                  <a:pt x="1791" y="1684"/>
                </a:cubicBezTo>
                <a:cubicBezTo>
                  <a:pt x="1801" y="1684"/>
                  <a:pt x="1811" y="1684"/>
                  <a:pt x="1820" y="1685"/>
                </a:cubicBezTo>
                <a:cubicBezTo>
                  <a:pt x="1822" y="1685"/>
                  <a:pt x="1823" y="1685"/>
                  <a:pt x="1825" y="1685"/>
                </a:cubicBezTo>
                <a:cubicBezTo>
                  <a:pt x="1826" y="1686"/>
                  <a:pt x="1827" y="1686"/>
                  <a:pt x="1828" y="1686"/>
                </a:cubicBezTo>
                <a:cubicBezTo>
                  <a:pt x="1828" y="1686"/>
                  <a:pt x="1829" y="1686"/>
                  <a:pt x="1830" y="1686"/>
                </a:cubicBezTo>
                <a:cubicBezTo>
                  <a:pt x="1830" y="1686"/>
                  <a:pt x="1831" y="1686"/>
                  <a:pt x="1831" y="1687"/>
                </a:cubicBezTo>
                <a:cubicBezTo>
                  <a:pt x="1832" y="1687"/>
                  <a:pt x="1832" y="1687"/>
                  <a:pt x="1833" y="1687"/>
                </a:cubicBezTo>
                <a:cubicBezTo>
                  <a:pt x="1834" y="1687"/>
                  <a:pt x="1836" y="1688"/>
                  <a:pt x="1838" y="1689"/>
                </a:cubicBezTo>
                <a:cubicBezTo>
                  <a:pt x="1839" y="1689"/>
                  <a:pt x="1840" y="1689"/>
                  <a:pt x="1841" y="1690"/>
                </a:cubicBezTo>
                <a:cubicBezTo>
                  <a:pt x="1842" y="1690"/>
                  <a:pt x="1842" y="1690"/>
                  <a:pt x="1843" y="1691"/>
                </a:cubicBezTo>
                <a:cubicBezTo>
                  <a:pt x="1845" y="1691"/>
                  <a:pt x="1846" y="1692"/>
                  <a:pt x="1847" y="1693"/>
                </a:cubicBezTo>
                <a:cubicBezTo>
                  <a:pt x="1852" y="1695"/>
                  <a:pt x="1856" y="1698"/>
                  <a:pt x="1859" y="1702"/>
                </a:cubicBezTo>
                <a:cubicBezTo>
                  <a:pt x="1862" y="1705"/>
                  <a:pt x="1864" y="1709"/>
                  <a:pt x="1865" y="1713"/>
                </a:cubicBezTo>
                <a:cubicBezTo>
                  <a:pt x="1870" y="1736"/>
                  <a:pt x="1870" y="1736"/>
                  <a:pt x="1870" y="1736"/>
                </a:cubicBezTo>
                <a:cubicBezTo>
                  <a:pt x="1871" y="1746"/>
                  <a:pt x="1873" y="1755"/>
                  <a:pt x="1875" y="1764"/>
                </a:cubicBezTo>
                <a:cubicBezTo>
                  <a:pt x="1875" y="1764"/>
                  <a:pt x="1875" y="1764"/>
                  <a:pt x="1875" y="1764"/>
                </a:cubicBezTo>
                <a:cubicBezTo>
                  <a:pt x="1876" y="1770"/>
                  <a:pt x="1876" y="1770"/>
                  <a:pt x="1876" y="1770"/>
                </a:cubicBezTo>
                <a:cubicBezTo>
                  <a:pt x="1877" y="1775"/>
                  <a:pt x="1877" y="1779"/>
                  <a:pt x="1875" y="1783"/>
                </a:cubicBezTo>
                <a:close/>
                <a:moveTo>
                  <a:pt x="2041" y="1494"/>
                </a:moveTo>
                <a:cubicBezTo>
                  <a:pt x="2036" y="1492"/>
                  <a:pt x="2032" y="1490"/>
                  <a:pt x="2030" y="1487"/>
                </a:cubicBezTo>
                <a:cubicBezTo>
                  <a:pt x="2027" y="1485"/>
                  <a:pt x="2024" y="1482"/>
                  <a:pt x="2023" y="1479"/>
                </a:cubicBezTo>
                <a:cubicBezTo>
                  <a:pt x="2021" y="1474"/>
                  <a:pt x="2021" y="1474"/>
                  <a:pt x="2021" y="1474"/>
                </a:cubicBezTo>
                <a:cubicBezTo>
                  <a:pt x="2019" y="1467"/>
                  <a:pt x="2016" y="1460"/>
                  <a:pt x="2014" y="1453"/>
                </a:cubicBezTo>
                <a:cubicBezTo>
                  <a:pt x="2012" y="1449"/>
                  <a:pt x="2009" y="1444"/>
                  <a:pt x="2009" y="1439"/>
                </a:cubicBezTo>
                <a:cubicBezTo>
                  <a:pt x="2009" y="1439"/>
                  <a:pt x="2009" y="1438"/>
                  <a:pt x="2009" y="1437"/>
                </a:cubicBezTo>
                <a:cubicBezTo>
                  <a:pt x="2009" y="1437"/>
                  <a:pt x="2009" y="1437"/>
                  <a:pt x="2009" y="1437"/>
                </a:cubicBezTo>
                <a:cubicBezTo>
                  <a:pt x="2009" y="1436"/>
                  <a:pt x="2009" y="1436"/>
                  <a:pt x="2009" y="1436"/>
                </a:cubicBezTo>
                <a:cubicBezTo>
                  <a:pt x="2010" y="1435"/>
                  <a:pt x="2009" y="1435"/>
                  <a:pt x="2010" y="1434"/>
                </a:cubicBezTo>
                <a:cubicBezTo>
                  <a:pt x="2010" y="1434"/>
                  <a:pt x="2010" y="1434"/>
                  <a:pt x="2010" y="1434"/>
                </a:cubicBezTo>
                <a:cubicBezTo>
                  <a:pt x="2016" y="1421"/>
                  <a:pt x="2039" y="1423"/>
                  <a:pt x="2051" y="1423"/>
                </a:cubicBezTo>
                <a:cubicBezTo>
                  <a:pt x="2110" y="1422"/>
                  <a:pt x="2110" y="1422"/>
                  <a:pt x="2110" y="1422"/>
                </a:cubicBezTo>
                <a:cubicBezTo>
                  <a:pt x="2115" y="1422"/>
                  <a:pt x="2120" y="1423"/>
                  <a:pt x="2125" y="1424"/>
                </a:cubicBezTo>
                <a:cubicBezTo>
                  <a:pt x="2126" y="1424"/>
                  <a:pt x="2128" y="1424"/>
                  <a:pt x="2129" y="1425"/>
                </a:cubicBezTo>
                <a:cubicBezTo>
                  <a:pt x="2129" y="1425"/>
                  <a:pt x="2130" y="1425"/>
                  <a:pt x="2131" y="1425"/>
                </a:cubicBezTo>
                <a:cubicBezTo>
                  <a:pt x="2132" y="1425"/>
                  <a:pt x="2133" y="1426"/>
                  <a:pt x="2133" y="1426"/>
                </a:cubicBezTo>
                <a:cubicBezTo>
                  <a:pt x="2135" y="1426"/>
                  <a:pt x="2137" y="1427"/>
                  <a:pt x="2138" y="1428"/>
                </a:cubicBezTo>
                <a:cubicBezTo>
                  <a:pt x="2139" y="1428"/>
                  <a:pt x="2139" y="1428"/>
                  <a:pt x="2139" y="1428"/>
                </a:cubicBezTo>
                <a:cubicBezTo>
                  <a:pt x="2139" y="1428"/>
                  <a:pt x="2139" y="1428"/>
                  <a:pt x="2140" y="1428"/>
                </a:cubicBezTo>
                <a:cubicBezTo>
                  <a:pt x="2141" y="1429"/>
                  <a:pt x="2142" y="1429"/>
                  <a:pt x="2144" y="1430"/>
                </a:cubicBezTo>
                <a:cubicBezTo>
                  <a:pt x="2145" y="1431"/>
                  <a:pt x="2146" y="1431"/>
                  <a:pt x="2146" y="1431"/>
                </a:cubicBezTo>
                <a:cubicBezTo>
                  <a:pt x="2147" y="1432"/>
                  <a:pt x="2147" y="1432"/>
                  <a:pt x="2148" y="1432"/>
                </a:cubicBezTo>
                <a:cubicBezTo>
                  <a:pt x="2148" y="1433"/>
                  <a:pt x="2148" y="1433"/>
                  <a:pt x="2149" y="1433"/>
                </a:cubicBezTo>
                <a:cubicBezTo>
                  <a:pt x="2149" y="1433"/>
                  <a:pt x="2150" y="1434"/>
                  <a:pt x="2150" y="1434"/>
                </a:cubicBezTo>
                <a:cubicBezTo>
                  <a:pt x="2153" y="1436"/>
                  <a:pt x="2156" y="1439"/>
                  <a:pt x="2157" y="1442"/>
                </a:cubicBezTo>
                <a:cubicBezTo>
                  <a:pt x="2157" y="1442"/>
                  <a:pt x="2157" y="1442"/>
                  <a:pt x="2157" y="1442"/>
                </a:cubicBezTo>
                <a:cubicBezTo>
                  <a:pt x="2163" y="1450"/>
                  <a:pt x="2166" y="1460"/>
                  <a:pt x="2170" y="1468"/>
                </a:cubicBezTo>
                <a:cubicBezTo>
                  <a:pt x="2170" y="1468"/>
                  <a:pt x="2170" y="1468"/>
                  <a:pt x="2170" y="1468"/>
                </a:cubicBezTo>
                <a:cubicBezTo>
                  <a:pt x="2172" y="1473"/>
                  <a:pt x="2176" y="1477"/>
                  <a:pt x="2177" y="1482"/>
                </a:cubicBezTo>
                <a:cubicBezTo>
                  <a:pt x="2177" y="1482"/>
                  <a:pt x="2177" y="1483"/>
                  <a:pt x="2177" y="1483"/>
                </a:cubicBezTo>
                <a:cubicBezTo>
                  <a:pt x="2177" y="1483"/>
                  <a:pt x="2177" y="1483"/>
                  <a:pt x="2177" y="1483"/>
                </a:cubicBezTo>
                <a:cubicBezTo>
                  <a:pt x="2178" y="1492"/>
                  <a:pt x="2170" y="1496"/>
                  <a:pt x="2162" y="1498"/>
                </a:cubicBezTo>
                <a:cubicBezTo>
                  <a:pt x="2161" y="1498"/>
                  <a:pt x="2161" y="1498"/>
                  <a:pt x="2161" y="1499"/>
                </a:cubicBezTo>
                <a:cubicBezTo>
                  <a:pt x="2160" y="1499"/>
                  <a:pt x="2160" y="1499"/>
                  <a:pt x="2159" y="1499"/>
                </a:cubicBezTo>
                <a:cubicBezTo>
                  <a:pt x="2158" y="1499"/>
                  <a:pt x="2156" y="1499"/>
                  <a:pt x="2155" y="1500"/>
                </a:cubicBezTo>
                <a:cubicBezTo>
                  <a:pt x="2154" y="1500"/>
                  <a:pt x="2154" y="1500"/>
                  <a:pt x="2153" y="1500"/>
                </a:cubicBezTo>
                <a:cubicBezTo>
                  <a:pt x="2152" y="1500"/>
                  <a:pt x="2150" y="1500"/>
                  <a:pt x="2149" y="1500"/>
                </a:cubicBezTo>
                <a:cubicBezTo>
                  <a:pt x="2148" y="1500"/>
                  <a:pt x="2147" y="1500"/>
                  <a:pt x="2146" y="1500"/>
                </a:cubicBezTo>
                <a:cubicBezTo>
                  <a:pt x="2146" y="1500"/>
                  <a:pt x="2146" y="1500"/>
                  <a:pt x="2146" y="1500"/>
                </a:cubicBezTo>
                <a:cubicBezTo>
                  <a:pt x="2144" y="1500"/>
                  <a:pt x="2144" y="1500"/>
                  <a:pt x="2144" y="1500"/>
                </a:cubicBezTo>
                <a:cubicBezTo>
                  <a:pt x="2135" y="1500"/>
                  <a:pt x="2126" y="1500"/>
                  <a:pt x="2117" y="1500"/>
                </a:cubicBezTo>
                <a:cubicBezTo>
                  <a:pt x="2102" y="1500"/>
                  <a:pt x="2087" y="1500"/>
                  <a:pt x="2072" y="1500"/>
                </a:cubicBezTo>
                <a:cubicBezTo>
                  <a:pt x="2061" y="1500"/>
                  <a:pt x="2050" y="1499"/>
                  <a:pt x="2041" y="1494"/>
                </a:cubicBezTo>
                <a:cubicBezTo>
                  <a:pt x="2041" y="1494"/>
                  <a:pt x="2041" y="1494"/>
                  <a:pt x="2041" y="1494"/>
                </a:cubicBezTo>
                <a:close/>
                <a:moveTo>
                  <a:pt x="2079" y="1621"/>
                </a:moveTo>
                <a:cubicBezTo>
                  <a:pt x="2076" y="1617"/>
                  <a:pt x="2073" y="1614"/>
                  <a:pt x="2072" y="1611"/>
                </a:cubicBezTo>
                <a:cubicBezTo>
                  <a:pt x="2064" y="1588"/>
                  <a:pt x="2064" y="1588"/>
                  <a:pt x="2064" y="1588"/>
                </a:cubicBezTo>
                <a:cubicBezTo>
                  <a:pt x="2061" y="1581"/>
                  <a:pt x="2059" y="1575"/>
                  <a:pt x="2056" y="1568"/>
                </a:cubicBezTo>
                <a:cubicBezTo>
                  <a:pt x="2056" y="1568"/>
                  <a:pt x="2056" y="1568"/>
                  <a:pt x="2056" y="1568"/>
                </a:cubicBezTo>
                <a:cubicBezTo>
                  <a:pt x="2055" y="1565"/>
                  <a:pt x="2055" y="1565"/>
                  <a:pt x="2055" y="1565"/>
                </a:cubicBezTo>
                <a:cubicBezTo>
                  <a:pt x="2054" y="1561"/>
                  <a:pt x="2054" y="1558"/>
                  <a:pt x="2055" y="1555"/>
                </a:cubicBezTo>
                <a:cubicBezTo>
                  <a:pt x="2056" y="1553"/>
                  <a:pt x="2057" y="1552"/>
                  <a:pt x="2059" y="1550"/>
                </a:cubicBezTo>
                <a:cubicBezTo>
                  <a:pt x="2059" y="1550"/>
                  <a:pt x="2059" y="1550"/>
                  <a:pt x="2060" y="1549"/>
                </a:cubicBezTo>
                <a:cubicBezTo>
                  <a:pt x="2060" y="1549"/>
                  <a:pt x="2061" y="1548"/>
                  <a:pt x="2061" y="1548"/>
                </a:cubicBezTo>
                <a:cubicBezTo>
                  <a:pt x="2064" y="1546"/>
                  <a:pt x="2068" y="1544"/>
                  <a:pt x="2072" y="1543"/>
                </a:cubicBezTo>
                <a:cubicBezTo>
                  <a:pt x="2076" y="1542"/>
                  <a:pt x="2080" y="1542"/>
                  <a:pt x="2084" y="1541"/>
                </a:cubicBezTo>
                <a:cubicBezTo>
                  <a:pt x="2100" y="1540"/>
                  <a:pt x="2117" y="1541"/>
                  <a:pt x="2125" y="1541"/>
                </a:cubicBezTo>
                <a:cubicBezTo>
                  <a:pt x="2153" y="1541"/>
                  <a:pt x="2202" y="1535"/>
                  <a:pt x="2218" y="1564"/>
                </a:cubicBezTo>
                <a:cubicBezTo>
                  <a:pt x="2218" y="1564"/>
                  <a:pt x="2218" y="1564"/>
                  <a:pt x="2218" y="1564"/>
                </a:cubicBezTo>
                <a:cubicBezTo>
                  <a:pt x="2218" y="1565"/>
                  <a:pt x="2218" y="1565"/>
                  <a:pt x="2218" y="1565"/>
                </a:cubicBezTo>
                <a:cubicBezTo>
                  <a:pt x="2218" y="1565"/>
                  <a:pt x="2218" y="1565"/>
                  <a:pt x="2218" y="1565"/>
                </a:cubicBezTo>
                <a:cubicBezTo>
                  <a:pt x="2224" y="1577"/>
                  <a:pt x="2230" y="1589"/>
                  <a:pt x="2236" y="1601"/>
                </a:cubicBezTo>
                <a:cubicBezTo>
                  <a:pt x="2238" y="1605"/>
                  <a:pt x="2241" y="1609"/>
                  <a:pt x="2242" y="1614"/>
                </a:cubicBezTo>
                <a:cubicBezTo>
                  <a:pt x="2242" y="1614"/>
                  <a:pt x="2242" y="1614"/>
                  <a:pt x="2242" y="1614"/>
                </a:cubicBezTo>
                <a:cubicBezTo>
                  <a:pt x="2242" y="1615"/>
                  <a:pt x="2242" y="1616"/>
                  <a:pt x="2242" y="1617"/>
                </a:cubicBezTo>
                <a:cubicBezTo>
                  <a:pt x="2242" y="1618"/>
                  <a:pt x="2242" y="1619"/>
                  <a:pt x="2242" y="1620"/>
                </a:cubicBezTo>
                <a:cubicBezTo>
                  <a:pt x="2242" y="1620"/>
                  <a:pt x="2242" y="1620"/>
                  <a:pt x="2242" y="1620"/>
                </a:cubicBezTo>
                <a:cubicBezTo>
                  <a:pt x="2242" y="1620"/>
                  <a:pt x="2242" y="1621"/>
                  <a:pt x="2242" y="1621"/>
                </a:cubicBezTo>
                <a:cubicBezTo>
                  <a:pt x="2242" y="1622"/>
                  <a:pt x="2241" y="1623"/>
                  <a:pt x="2240" y="1624"/>
                </a:cubicBezTo>
                <a:cubicBezTo>
                  <a:pt x="2240" y="1625"/>
                  <a:pt x="2240" y="1625"/>
                  <a:pt x="2240" y="1625"/>
                </a:cubicBezTo>
                <a:cubicBezTo>
                  <a:pt x="2239" y="1626"/>
                  <a:pt x="2238" y="1627"/>
                  <a:pt x="2237" y="1628"/>
                </a:cubicBezTo>
                <a:cubicBezTo>
                  <a:pt x="2237" y="1628"/>
                  <a:pt x="2237" y="1628"/>
                  <a:pt x="2237" y="1628"/>
                </a:cubicBezTo>
                <a:cubicBezTo>
                  <a:pt x="2236" y="1629"/>
                  <a:pt x="2236" y="1629"/>
                  <a:pt x="2236" y="1629"/>
                </a:cubicBezTo>
                <a:cubicBezTo>
                  <a:pt x="2235" y="1630"/>
                  <a:pt x="2234" y="1630"/>
                  <a:pt x="2234" y="1630"/>
                </a:cubicBezTo>
                <a:cubicBezTo>
                  <a:pt x="2231" y="1632"/>
                  <a:pt x="2229" y="1633"/>
                  <a:pt x="2225" y="1634"/>
                </a:cubicBezTo>
                <a:cubicBezTo>
                  <a:pt x="2225" y="1634"/>
                  <a:pt x="2224" y="1635"/>
                  <a:pt x="2223" y="1635"/>
                </a:cubicBezTo>
                <a:cubicBezTo>
                  <a:pt x="2221" y="1635"/>
                  <a:pt x="2220" y="1635"/>
                  <a:pt x="2219" y="1636"/>
                </a:cubicBezTo>
                <a:cubicBezTo>
                  <a:pt x="2218" y="1636"/>
                  <a:pt x="2218" y="1636"/>
                  <a:pt x="2217" y="1636"/>
                </a:cubicBezTo>
                <a:cubicBezTo>
                  <a:pt x="2217" y="1636"/>
                  <a:pt x="2216" y="1636"/>
                  <a:pt x="2216" y="1636"/>
                </a:cubicBezTo>
                <a:cubicBezTo>
                  <a:pt x="2187" y="1639"/>
                  <a:pt x="2156" y="1636"/>
                  <a:pt x="2126" y="1637"/>
                </a:cubicBezTo>
                <a:cubicBezTo>
                  <a:pt x="2123" y="1637"/>
                  <a:pt x="2120" y="1636"/>
                  <a:pt x="2117" y="1636"/>
                </a:cubicBezTo>
                <a:cubicBezTo>
                  <a:pt x="2117" y="1636"/>
                  <a:pt x="2117" y="1636"/>
                  <a:pt x="2117" y="1636"/>
                </a:cubicBezTo>
                <a:cubicBezTo>
                  <a:pt x="2106" y="1635"/>
                  <a:pt x="2095" y="1631"/>
                  <a:pt x="2086" y="1625"/>
                </a:cubicBezTo>
                <a:cubicBezTo>
                  <a:pt x="2083" y="1624"/>
                  <a:pt x="2081" y="1622"/>
                  <a:pt x="2079" y="1621"/>
                </a:cubicBezTo>
                <a:close/>
                <a:moveTo>
                  <a:pt x="2322" y="1782"/>
                </a:moveTo>
                <a:cubicBezTo>
                  <a:pt x="2322" y="1783"/>
                  <a:pt x="2321" y="1783"/>
                  <a:pt x="2321" y="1784"/>
                </a:cubicBezTo>
                <a:cubicBezTo>
                  <a:pt x="2321" y="1785"/>
                  <a:pt x="2321" y="1785"/>
                  <a:pt x="2321" y="1786"/>
                </a:cubicBezTo>
                <a:cubicBezTo>
                  <a:pt x="2320" y="1787"/>
                  <a:pt x="2320" y="1788"/>
                  <a:pt x="2319" y="1789"/>
                </a:cubicBezTo>
                <a:cubicBezTo>
                  <a:pt x="2319" y="1789"/>
                  <a:pt x="2319" y="1789"/>
                  <a:pt x="2319" y="1790"/>
                </a:cubicBezTo>
                <a:cubicBezTo>
                  <a:pt x="2318" y="1790"/>
                  <a:pt x="2318" y="1791"/>
                  <a:pt x="2317" y="1791"/>
                </a:cubicBezTo>
                <a:cubicBezTo>
                  <a:pt x="2317" y="1791"/>
                  <a:pt x="2317" y="1792"/>
                  <a:pt x="2316" y="1792"/>
                </a:cubicBezTo>
                <a:cubicBezTo>
                  <a:pt x="2316" y="1792"/>
                  <a:pt x="2316" y="1792"/>
                  <a:pt x="2316" y="1793"/>
                </a:cubicBezTo>
                <a:cubicBezTo>
                  <a:pt x="2310" y="1798"/>
                  <a:pt x="2303" y="1800"/>
                  <a:pt x="2296" y="1801"/>
                </a:cubicBezTo>
                <a:cubicBezTo>
                  <a:pt x="2296" y="1801"/>
                  <a:pt x="2295" y="1801"/>
                  <a:pt x="2295" y="1801"/>
                </a:cubicBezTo>
                <a:cubicBezTo>
                  <a:pt x="2292" y="1802"/>
                  <a:pt x="2289" y="1802"/>
                  <a:pt x="2286" y="1802"/>
                </a:cubicBezTo>
                <a:cubicBezTo>
                  <a:pt x="2286" y="1802"/>
                  <a:pt x="2286" y="1802"/>
                  <a:pt x="2286" y="1802"/>
                </a:cubicBezTo>
                <a:cubicBezTo>
                  <a:pt x="2283" y="1802"/>
                  <a:pt x="2283" y="1802"/>
                  <a:pt x="2283" y="1802"/>
                </a:cubicBezTo>
                <a:cubicBezTo>
                  <a:pt x="2280" y="1802"/>
                  <a:pt x="2277" y="1802"/>
                  <a:pt x="2275" y="1802"/>
                </a:cubicBezTo>
                <a:cubicBezTo>
                  <a:pt x="2193" y="1802"/>
                  <a:pt x="2193" y="1802"/>
                  <a:pt x="2193" y="1802"/>
                </a:cubicBezTo>
                <a:cubicBezTo>
                  <a:pt x="2190" y="1802"/>
                  <a:pt x="2187" y="1802"/>
                  <a:pt x="2184" y="1802"/>
                </a:cubicBezTo>
                <a:cubicBezTo>
                  <a:pt x="2183" y="1801"/>
                  <a:pt x="2182" y="1801"/>
                  <a:pt x="2181" y="1801"/>
                </a:cubicBezTo>
                <a:cubicBezTo>
                  <a:pt x="2164" y="1799"/>
                  <a:pt x="2144" y="1791"/>
                  <a:pt x="2135" y="1776"/>
                </a:cubicBezTo>
                <a:cubicBezTo>
                  <a:pt x="2133" y="1774"/>
                  <a:pt x="2132" y="1772"/>
                  <a:pt x="2131" y="1770"/>
                </a:cubicBezTo>
                <a:cubicBezTo>
                  <a:pt x="2131" y="1769"/>
                  <a:pt x="2131" y="1769"/>
                  <a:pt x="2131" y="1769"/>
                </a:cubicBezTo>
                <a:cubicBezTo>
                  <a:pt x="2131" y="1769"/>
                  <a:pt x="2131" y="1769"/>
                  <a:pt x="2131" y="1769"/>
                </a:cubicBezTo>
                <a:cubicBezTo>
                  <a:pt x="2127" y="1757"/>
                  <a:pt x="2122" y="1746"/>
                  <a:pt x="2118" y="1734"/>
                </a:cubicBezTo>
                <a:cubicBezTo>
                  <a:pt x="2116" y="1728"/>
                  <a:pt x="2112" y="1720"/>
                  <a:pt x="2110" y="1713"/>
                </a:cubicBezTo>
                <a:cubicBezTo>
                  <a:pt x="2110" y="1713"/>
                  <a:pt x="2110" y="1713"/>
                  <a:pt x="2110" y="1713"/>
                </a:cubicBezTo>
                <a:cubicBezTo>
                  <a:pt x="2110" y="1713"/>
                  <a:pt x="2110" y="1712"/>
                  <a:pt x="2110" y="1712"/>
                </a:cubicBezTo>
                <a:cubicBezTo>
                  <a:pt x="2110" y="1712"/>
                  <a:pt x="2109" y="1711"/>
                  <a:pt x="2109" y="1710"/>
                </a:cubicBezTo>
                <a:cubicBezTo>
                  <a:pt x="2109" y="1707"/>
                  <a:pt x="2109" y="1704"/>
                  <a:pt x="2109" y="1701"/>
                </a:cubicBezTo>
                <a:cubicBezTo>
                  <a:pt x="2110" y="1699"/>
                  <a:pt x="2111" y="1698"/>
                  <a:pt x="2112" y="1696"/>
                </a:cubicBezTo>
                <a:cubicBezTo>
                  <a:pt x="2112" y="1696"/>
                  <a:pt x="2112" y="1696"/>
                  <a:pt x="2112" y="1696"/>
                </a:cubicBezTo>
                <a:cubicBezTo>
                  <a:pt x="2117" y="1688"/>
                  <a:pt x="2126" y="1685"/>
                  <a:pt x="2136" y="1684"/>
                </a:cubicBezTo>
                <a:cubicBezTo>
                  <a:pt x="2136" y="1684"/>
                  <a:pt x="2136" y="1684"/>
                  <a:pt x="2137" y="1684"/>
                </a:cubicBezTo>
                <a:cubicBezTo>
                  <a:pt x="2139" y="1684"/>
                  <a:pt x="2141" y="1684"/>
                  <a:pt x="2144" y="1684"/>
                </a:cubicBezTo>
                <a:cubicBezTo>
                  <a:pt x="2144" y="1684"/>
                  <a:pt x="2145" y="1683"/>
                  <a:pt x="2145" y="1683"/>
                </a:cubicBezTo>
                <a:cubicBezTo>
                  <a:pt x="2151" y="1683"/>
                  <a:pt x="2151" y="1683"/>
                  <a:pt x="2151" y="1683"/>
                </a:cubicBezTo>
                <a:cubicBezTo>
                  <a:pt x="2152" y="1683"/>
                  <a:pt x="2153" y="1683"/>
                  <a:pt x="2155" y="1683"/>
                </a:cubicBezTo>
                <a:cubicBezTo>
                  <a:pt x="2180" y="1683"/>
                  <a:pt x="2205" y="1683"/>
                  <a:pt x="2231" y="1683"/>
                </a:cubicBezTo>
                <a:cubicBezTo>
                  <a:pt x="2231" y="1683"/>
                  <a:pt x="2231" y="1683"/>
                  <a:pt x="2231" y="1683"/>
                </a:cubicBezTo>
                <a:cubicBezTo>
                  <a:pt x="2231" y="1683"/>
                  <a:pt x="2231" y="1683"/>
                  <a:pt x="2231" y="1683"/>
                </a:cubicBezTo>
                <a:cubicBezTo>
                  <a:pt x="2234" y="1683"/>
                  <a:pt x="2237" y="1683"/>
                  <a:pt x="2240" y="1684"/>
                </a:cubicBezTo>
                <a:cubicBezTo>
                  <a:pt x="2240" y="1684"/>
                  <a:pt x="2241" y="1684"/>
                  <a:pt x="2241" y="1684"/>
                </a:cubicBezTo>
                <a:cubicBezTo>
                  <a:pt x="2258" y="1686"/>
                  <a:pt x="2277" y="1693"/>
                  <a:pt x="2287" y="1706"/>
                </a:cubicBezTo>
                <a:cubicBezTo>
                  <a:pt x="2289" y="1708"/>
                  <a:pt x="2290" y="1710"/>
                  <a:pt x="2291" y="1712"/>
                </a:cubicBezTo>
                <a:cubicBezTo>
                  <a:pt x="2294" y="1717"/>
                  <a:pt x="2294" y="1717"/>
                  <a:pt x="2294" y="1717"/>
                </a:cubicBezTo>
                <a:cubicBezTo>
                  <a:pt x="2299" y="1727"/>
                  <a:pt x="2304" y="1737"/>
                  <a:pt x="2309" y="1748"/>
                </a:cubicBezTo>
                <a:cubicBezTo>
                  <a:pt x="2312" y="1754"/>
                  <a:pt x="2318" y="1762"/>
                  <a:pt x="2320" y="1771"/>
                </a:cubicBezTo>
                <a:cubicBezTo>
                  <a:pt x="2322" y="1775"/>
                  <a:pt x="2323" y="1778"/>
                  <a:pt x="2322" y="1782"/>
                </a:cubicBezTo>
                <a:close/>
                <a:moveTo>
                  <a:pt x="2340" y="1624"/>
                </a:moveTo>
                <a:cubicBezTo>
                  <a:pt x="2338" y="1622"/>
                  <a:pt x="2337" y="1621"/>
                  <a:pt x="2335" y="1620"/>
                </a:cubicBezTo>
                <a:cubicBezTo>
                  <a:pt x="2331" y="1617"/>
                  <a:pt x="2328" y="1613"/>
                  <a:pt x="2326" y="1610"/>
                </a:cubicBezTo>
                <a:cubicBezTo>
                  <a:pt x="2324" y="1607"/>
                  <a:pt x="2324" y="1607"/>
                  <a:pt x="2324" y="1607"/>
                </a:cubicBezTo>
                <a:cubicBezTo>
                  <a:pt x="2324" y="1607"/>
                  <a:pt x="2324" y="1607"/>
                  <a:pt x="2324" y="1607"/>
                </a:cubicBezTo>
                <a:cubicBezTo>
                  <a:pt x="2317" y="1594"/>
                  <a:pt x="2310" y="1582"/>
                  <a:pt x="2303" y="1569"/>
                </a:cubicBezTo>
                <a:cubicBezTo>
                  <a:pt x="2303" y="1569"/>
                  <a:pt x="2303" y="1569"/>
                  <a:pt x="2303" y="1569"/>
                </a:cubicBezTo>
                <a:cubicBezTo>
                  <a:pt x="2300" y="1564"/>
                  <a:pt x="2300" y="1564"/>
                  <a:pt x="2300" y="1564"/>
                </a:cubicBezTo>
                <a:cubicBezTo>
                  <a:pt x="2298" y="1561"/>
                  <a:pt x="2298" y="1558"/>
                  <a:pt x="2298" y="1555"/>
                </a:cubicBezTo>
                <a:cubicBezTo>
                  <a:pt x="2299" y="1552"/>
                  <a:pt x="2300" y="1550"/>
                  <a:pt x="2303" y="1547"/>
                </a:cubicBezTo>
                <a:cubicBezTo>
                  <a:pt x="2306" y="1545"/>
                  <a:pt x="2309" y="1544"/>
                  <a:pt x="2313" y="1542"/>
                </a:cubicBezTo>
                <a:cubicBezTo>
                  <a:pt x="2318" y="1541"/>
                  <a:pt x="2323" y="1541"/>
                  <a:pt x="2329" y="1541"/>
                </a:cubicBezTo>
                <a:cubicBezTo>
                  <a:pt x="2330" y="1541"/>
                  <a:pt x="2330" y="1541"/>
                  <a:pt x="2330" y="1541"/>
                </a:cubicBezTo>
                <a:cubicBezTo>
                  <a:pt x="2342" y="1540"/>
                  <a:pt x="2356" y="1540"/>
                  <a:pt x="2363" y="1540"/>
                </a:cubicBezTo>
                <a:cubicBezTo>
                  <a:pt x="2394" y="1540"/>
                  <a:pt x="2443" y="1534"/>
                  <a:pt x="2463" y="1564"/>
                </a:cubicBezTo>
                <a:cubicBezTo>
                  <a:pt x="2470" y="1573"/>
                  <a:pt x="2476" y="1583"/>
                  <a:pt x="2483" y="1593"/>
                </a:cubicBezTo>
                <a:cubicBezTo>
                  <a:pt x="2486" y="1598"/>
                  <a:pt x="2492" y="1605"/>
                  <a:pt x="2495" y="1611"/>
                </a:cubicBezTo>
                <a:cubicBezTo>
                  <a:pt x="2497" y="1614"/>
                  <a:pt x="2498" y="1617"/>
                  <a:pt x="2498" y="1620"/>
                </a:cubicBezTo>
                <a:cubicBezTo>
                  <a:pt x="2498" y="1621"/>
                  <a:pt x="2497" y="1623"/>
                  <a:pt x="2496" y="1625"/>
                </a:cubicBezTo>
                <a:cubicBezTo>
                  <a:pt x="2496" y="1626"/>
                  <a:pt x="2495" y="1627"/>
                  <a:pt x="2494" y="1628"/>
                </a:cubicBezTo>
                <a:cubicBezTo>
                  <a:pt x="2494" y="1628"/>
                  <a:pt x="2494" y="1628"/>
                  <a:pt x="2494" y="1628"/>
                </a:cubicBezTo>
                <a:cubicBezTo>
                  <a:pt x="2494" y="1628"/>
                  <a:pt x="2494" y="1628"/>
                  <a:pt x="2494" y="1628"/>
                </a:cubicBezTo>
                <a:cubicBezTo>
                  <a:pt x="2493" y="1629"/>
                  <a:pt x="2493" y="1629"/>
                  <a:pt x="2492" y="1630"/>
                </a:cubicBezTo>
                <a:cubicBezTo>
                  <a:pt x="2492" y="1630"/>
                  <a:pt x="2491" y="1630"/>
                  <a:pt x="2491" y="1630"/>
                </a:cubicBezTo>
                <a:cubicBezTo>
                  <a:pt x="2490" y="1631"/>
                  <a:pt x="2489" y="1631"/>
                  <a:pt x="2488" y="1632"/>
                </a:cubicBezTo>
                <a:cubicBezTo>
                  <a:pt x="2487" y="1632"/>
                  <a:pt x="2485" y="1633"/>
                  <a:pt x="2484" y="1633"/>
                </a:cubicBezTo>
                <a:cubicBezTo>
                  <a:pt x="2484" y="1633"/>
                  <a:pt x="2484" y="1634"/>
                  <a:pt x="2484" y="1634"/>
                </a:cubicBezTo>
                <a:cubicBezTo>
                  <a:pt x="2484" y="1634"/>
                  <a:pt x="2483" y="1634"/>
                  <a:pt x="2483" y="1634"/>
                </a:cubicBezTo>
                <a:cubicBezTo>
                  <a:pt x="2469" y="1638"/>
                  <a:pt x="2448" y="1636"/>
                  <a:pt x="2434" y="1636"/>
                </a:cubicBezTo>
                <a:cubicBezTo>
                  <a:pt x="2418" y="1636"/>
                  <a:pt x="2401" y="1636"/>
                  <a:pt x="2385" y="1636"/>
                </a:cubicBezTo>
                <a:cubicBezTo>
                  <a:pt x="2370" y="1636"/>
                  <a:pt x="2353" y="1632"/>
                  <a:pt x="2340" y="1624"/>
                </a:cubicBezTo>
                <a:close/>
                <a:moveTo>
                  <a:pt x="2605" y="1791"/>
                </a:moveTo>
                <a:cubicBezTo>
                  <a:pt x="2605" y="1791"/>
                  <a:pt x="2605" y="1791"/>
                  <a:pt x="2604" y="1791"/>
                </a:cubicBezTo>
                <a:cubicBezTo>
                  <a:pt x="2602" y="1794"/>
                  <a:pt x="2598" y="1797"/>
                  <a:pt x="2593" y="1798"/>
                </a:cubicBezTo>
                <a:cubicBezTo>
                  <a:pt x="2589" y="1800"/>
                  <a:pt x="2583" y="1801"/>
                  <a:pt x="2576" y="1801"/>
                </a:cubicBezTo>
                <a:cubicBezTo>
                  <a:pt x="2569" y="1801"/>
                  <a:pt x="2569" y="1801"/>
                  <a:pt x="2569" y="1801"/>
                </a:cubicBezTo>
                <a:cubicBezTo>
                  <a:pt x="2569" y="1801"/>
                  <a:pt x="2569" y="1801"/>
                  <a:pt x="2569" y="1801"/>
                </a:cubicBezTo>
                <a:cubicBezTo>
                  <a:pt x="2541" y="1801"/>
                  <a:pt x="2512" y="1801"/>
                  <a:pt x="2483" y="1801"/>
                </a:cubicBezTo>
                <a:cubicBezTo>
                  <a:pt x="2480" y="1801"/>
                  <a:pt x="2476" y="1801"/>
                  <a:pt x="2473" y="1801"/>
                </a:cubicBezTo>
                <a:cubicBezTo>
                  <a:pt x="2473" y="1801"/>
                  <a:pt x="2473" y="1801"/>
                  <a:pt x="2473" y="1801"/>
                </a:cubicBezTo>
                <a:cubicBezTo>
                  <a:pt x="2453" y="1799"/>
                  <a:pt x="2432" y="1790"/>
                  <a:pt x="2419" y="1775"/>
                </a:cubicBezTo>
                <a:cubicBezTo>
                  <a:pt x="2418" y="1773"/>
                  <a:pt x="2416" y="1771"/>
                  <a:pt x="2415" y="1769"/>
                </a:cubicBezTo>
                <a:cubicBezTo>
                  <a:pt x="2415" y="1769"/>
                  <a:pt x="2415" y="1769"/>
                  <a:pt x="2415" y="1769"/>
                </a:cubicBezTo>
                <a:cubicBezTo>
                  <a:pt x="2415" y="1769"/>
                  <a:pt x="2415" y="1769"/>
                  <a:pt x="2415" y="1769"/>
                </a:cubicBezTo>
                <a:cubicBezTo>
                  <a:pt x="2409" y="1758"/>
                  <a:pt x="2402" y="1747"/>
                  <a:pt x="2396" y="1736"/>
                </a:cubicBezTo>
                <a:cubicBezTo>
                  <a:pt x="2392" y="1728"/>
                  <a:pt x="2383" y="1716"/>
                  <a:pt x="2381" y="1706"/>
                </a:cubicBezTo>
                <a:cubicBezTo>
                  <a:pt x="2381" y="1706"/>
                  <a:pt x="2381" y="1706"/>
                  <a:pt x="2381" y="1706"/>
                </a:cubicBezTo>
                <a:cubicBezTo>
                  <a:pt x="2380" y="1705"/>
                  <a:pt x="2380" y="1704"/>
                  <a:pt x="2380" y="1703"/>
                </a:cubicBezTo>
                <a:cubicBezTo>
                  <a:pt x="2379" y="1693"/>
                  <a:pt x="2387" y="1688"/>
                  <a:pt x="2396" y="1685"/>
                </a:cubicBezTo>
                <a:cubicBezTo>
                  <a:pt x="2396" y="1685"/>
                  <a:pt x="2396" y="1685"/>
                  <a:pt x="2396" y="1685"/>
                </a:cubicBezTo>
                <a:cubicBezTo>
                  <a:pt x="2396" y="1685"/>
                  <a:pt x="2397" y="1685"/>
                  <a:pt x="2397" y="1685"/>
                </a:cubicBezTo>
                <a:cubicBezTo>
                  <a:pt x="2398" y="1685"/>
                  <a:pt x="2398" y="1685"/>
                  <a:pt x="2399" y="1684"/>
                </a:cubicBezTo>
                <a:cubicBezTo>
                  <a:pt x="2403" y="1683"/>
                  <a:pt x="2408" y="1683"/>
                  <a:pt x="2413" y="1683"/>
                </a:cubicBezTo>
                <a:cubicBezTo>
                  <a:pt x="2470" y="1683"/>
                  <a:pt x="2470" y="1683"/>
                  <a:pt x="2470" y="1683"/>
                </a:cubicBezTo>
                <a:cubicBezTo>
                  <a:pt x="2479" y="1683"/>
                  <a:pt x="2489" y="1683"/>
                  <a:pt x="2498" y="1683"/>
                </a:cubicBezTo>
                <a:cubicBezTo>
                  <a:pt x="2498" y="1683"/>
                  <a:pt x="2498" y="1683"/>
                  <a:pt x="2498" y="1683"/>
                </a:cubicBezTo>
                <a:cubicBezTo>
                  <a:pt x="2499" y="1683"/>
                  <a:pt x="2499" y="1683"/>
                  <a:pt x="2500" y="1683"/>
                </a:cubicBezTo>
                <a:cubicBezTo>
                  <a:pt x="2502" y="1683"/>
                  <a:pt x="2505" y="1683"/>
                  <a:pt x="2507" y="1683"/>
                </a:cubicBezTo>
                <a:cubicBezTo>
                  <a:pt x="2508" y="1683"/>
                  <a:pt x="2508" y="1683"/>
                  <a:pt x="2509" y="1683"/>
                </a:cubicBezTo>
                <a:cubicBezTo>
                  <a:pt x="2527" y="1685"/>
                  <a:pt x="2546" y="1692"/>
                  <a:pt x="2558" y="1705"/>
                </a:cubicBezTo>
                <a:cubicBezTo>
                  <a:pt x="2559" y="1705"/>
                  <a:pt x="2560" y="1706"/>
                  <a:pt x="2561" y="1707"/>
                </a:cubicBezTo>
                <a:cubicBezTo>
                  <a:pt x="2561" y="1708"/>
                  <a:pt x="2562" y="1708"/>
                  <a:pt x="2562" y="1709"/>
                </a:cubicBezTo>
                <a:cubicBezTo>
                  <a:pt x="2563" y="1710"/>
                  <a:pt x="2563" y="1710"/>
                  <a:pt x="2564" y="1711"/>
                </a:cubicBezTo>
                <a:cubicBezTo>
                  <a:pt x="2564" y="1711"/>
                  <a:pt x="2564" y="1711"/>
                  <a:pt x="2564" y="1711"/>
                </a:cubicBezTo>
                <a:cubicBezTo>
                  <a:pt x="2566" y="1713"/>
                  <a:pt x="2566" y="1713"/>
                  <a:pt x="2566" y="1713"/>
                </a:cubicBezTo>
                <a:cubicBezTo>
                  <a:pt x="2571" y="1721"/>
                  <a:pt x="2576" y="1729"/>
                  <a:pt x="2582" y="1737"/>
                </a:cubicBezTo>
                <a:cubicBezTo>
                  <a:pt x="2582" y="1737"/>
                  <a:pt x="2582" y="1737"/>
                  <a:pt x="2582" y="1737"/>
                </a:cubicBezTo>
                <a:cubicBezTo>
                  <a:pt x="2589" y="1748"/>
                  <a:pt x="2599" y="1759"/>
                  <a:pt x="2605" y="1772"/>
                </a:cubicBezTo>
                <a:cubicBezTo>
                  <a:pt x="2606" y="1773"/>
                  <a:pt x="2606" y="1773"/>
                  <a:pt x="2606" y="1774"/>
                </a:cubicBezTo>
                <a:cubicBezTo>
                  <a:pt x="2607" y="1775"/>
                  <a:pt x="2607" y="1775"/>
                  <a:pt x="2607" y="1775"/>
                </a:cubicBezTo>
                <a:cubicBezTo>
                  <a:pt x="2609" y="1782"/>
                  <a:pt x="2608" y="1787"/>
                  <a:pt x="2605" y="1791"/>
                </a:cubicBezTo>
                <a:close/>
                <a:moveTo>
                  <a:pt x="2937" y="318"/>
                </a:moveTo>
                <a:cubicBezTo>
                  <a:pt x="3034" y="414"/>
                  <a:pt x="3089" y="549"/>
                  <a:pt x="3089" y="685"/>
                </a:cubicBezTo>
                <a:cubicBezTo>
                  <a:pt x="3089" y="821"/>
                  <a:pt x="3034" y="955"/>
                  <a:pt x="2937" y="1051"/>
                </a:cubicBezTo>
                <a:cubicBezTo>
                  <a:pt x="3050" y="999"/>
                  <a:pt x="3153" y="855"/>
                  <a:pt x="3152" y="685"/>
                </a:cubicBezTo>
                <a:cubicBezTo>
                  <a:pt x="3153" y="514"/>
                  <a:pt x="3050" y="371"/>
                  <a:pt x="2937" y="318"/>
                </a:cubicBezTo>
                <a:close/>
                <a:moveTo>
                  <a:pt x="216" y="318"/>
                </a:moveTo>
                <a:cubicBezTo>
                  <a:pt x="104" y="371"/>
                  <a:pt x="0" y="514"/>
                  <a:pt x="2" y="685"/>
                </a:cubicBezTo>
                <a:cubicBezTo>
                  <a:pt x="0" y="855"/>
                  <a:pt x="104" y="999"/>
                  <a:pt x="216" y="1051"/>
                </a:cubicBezTo>
                <a:cubicBezTo>
                  <a:pt x="120" y="955"/>
                  <a:pt x="64" y="821"/>
                  <a:pt x="65" y="685"/>
                </a:cubicBezTo>
                <a:cubicBezTo>
                  <a:pt x="64" y="549"/>
                  <a:pt x="120" y="414"/>
                  <a:pt x="216" y="31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46301" tIns="23150" rIns="46301" bIns="23150" numCol="1" anchor="t" anchorCtr="0" compatLnSpc="1">
            <a:prstTxWarp prst="textNoShape">
              <a:avLst/>
            </a:prstTxWarp>
          </a:bodyPr>
          <a:lstStyle/>
          <a:p>
            <a:endParaRPr lang="en-US" sz="900">
              <a:cs typeface="+mn-ea"/>
              <a:sym typeface="+mn-lt"/>
            </a:endParaRPr>
          </a:p>
        </p:txBody>
      </p:sp>
      <p:sp>
        <p:nvSpPr>
          <p:cNvPr id="21" name="等腰三角形 66"/>
          <p:cNvSpPr/>
          <p:nvPr/>
        </p:nvSpPr>
        <p:spPr>
          <a:xfrm rot="5400000">
            <a:off x="3125663" y="590015"/>
            <a:ext cx="594139" cy="2326326"/>
          </a:xfrm>
          <a:custGeom>
            <a:avLst/>
            <a:gdLst/>
            <a:ahLst/>
            <a:cxnLst/>
            <a:rect l="l" t="t" r="r" b="b"/>
            <a:pathLst>
              <a:path w="792185" h="3101364">
                <a:moveTo>
                  <a:pt x="0" y="3101364"/>
                </a:moveTo>
                <a:lnTo>
                  <a:pt x="0" y="245938"/>
                </a:lnTo>
                <a:lnTo>
                  <a:pt x="253447" y="245938"/>
                </a:lnTo>
                <a:lnTo>
                  <a:pt x="396091" y="0"/>
                </a:lnTo>
                <a:lnTo>
                  <a:pt x="538735" y="245938"/>
                </a:lnTo>
                <a:lnTo>
                  <a:pt x="792185" y="245938"/>
                </a:lnTo>
                <a:lnTo>
                  <a:pt x="792185" y="3101364"/>
                </a:lnTo>
                <a:close/>
              </a:path>
            </a:pathLst>
          </a:cu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68580" tIns="34290" rIns="68580" bIns="34290" rtlCol="0" anchor="ctr"/>
          <a:lstStyle/>
          <a:p>
            <a:pPr algn="ctr"/>
            <a:r>
              <a:rPr lang="zh-CN" altLang="en-US" sz="1500">
                <a:cs typeface="+mn-ea"/>
                <a:sym typeface="+mn-lt"/>
              </a:rPr>
              <a:t>添加标题</a:t>
            </a:r>
          </a:p>
        </p:txBody>
      </p:sp>
      <p:sp>
        <p:nvSpPr>
          <p:cNvPr id="22" name="等腰三角形 67"/>
          <p:cNvSpPr/>
          <p:nvPr/>
        </p:nvSpPr>
        <p:spPr>
          <a:xfrm rot="5400000">
            <a:off x="3125663" y="1181629"/>
            <a:ext cx="594139" cy="2326326"/>
          </a:xfrm>
          <a:custGeom>
            <a:avLst/>
            <a:gdLst/>
            <a:ahLst/>
            <a:cxnLst/>
            <a:rect l="l" t="t" r="r" b="b"/>
            <a:pathLst>
              <a:path w="792185" h="3101364">
                <a:moveTo>
                  <a:pt x="0" y="3101364"/>
                </a:moveTo>
                <a:lnTo>
                  <a:pt x="0" y="245938"/>
                </a:lnTo>
                <a:lnTo>
                  <a:pt x="253447" y="245938"/>
                </a:lnTo>
                <a:lnTo>
                  <a:pt x="396091" y="0"/>
                </a:lnTo>
                <a:lnTo>
                  <a:pt x="538735" y="245938"/>
                </a:lnTo>
                <a:lnTo>
                  <a:pt x="792185" y="245938"/>
                </a:lnTo>
                <a:lnTo>
                  <a:pt x="792185" y="3101364"/>
                </a:lnTo>
                <a:close/>
              </a:path>
            </a:pathLst>
          </a:custGeom>
          <a:solidFill>
            <a:srgbClr val="03538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68580" tIns="34290" rIns="68580" bIns="34290" rtlCol="0" anchor="ctr"/>
          <a:lstStyle/>
          <a:p>
            <a:pPr lvl="0" algn="ctr"/>
            <a:r>
              <a:rPr lang="zh-CN" altLang="en-US" sz="1500">
                <a:solidFill>
                  <a:prstClr val="white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3" name="等腰三角形 68"/>
          <p:cNvSpPr/>
          <p:nvPr/>
        </p:nvSpPr>
        <p:spPr>
          <a:xfrm rot="5400000">
            <a:off x="3129528" y="1773800"/>
            <a:ext cx="586409" cy="2326326"/>
          </a:xfrm>
          <a:custGeom>
            <a:avLst/>
            <a:gdLst/>
            <a:ahLst/>
            <a:cxnLst/>
            <a:rect l="l" t="t" r="r" b="b"/>
            <a:pathLst>
              <a:path w="792185" h="3101364">
                <a:moveTo>
                  <a:pt x="0" y="3101364"/>
                </a:moveTo>
                <a:lnTo>
                  <a:pt x="0" y="245938"/>
                </a:lnTo>
                <a:lnTo>
                  <a:pt x="253447" y="245938"/>
                </a:lnTo>
                <a:lnTo>
                  <a:pt x="396091" y="0"/>
                </a:lnTo>
                <a:lnTo>
                  <a:pt x="538735" y="245938"/>
                </a:lnTo>
                <a:lnTo>
                  <a:pt x="792185" y="245938"/>
                </a:lnTo>
                <a:lnTo>
                  <a:pt x="792185" y="3101364"/>
                </a:lnTo>
                <a:close/>
              </a:path>
            </a:pathLst>
          </a:cu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68580" tIns="34290" rIns="68580" bIns="34290" rtlCol="0" anchor="ctr"/>
          <a:lstStyle/>
          <a:p>
            <a:pPr lvl="0" algn="ctr"/>
            <a:r>
              <a:rPr lang="zh-CN" altLang="en-US" sz="1500">
                <a:solidFill>
                  <a:prstClr val="white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4" name="等腰三角形 69"/>
          <p:cNvSpPr/>
          <p:nvPr/>
        </p:nvSpPr>
        <p:spPr>
          <a:xfrm rot="5400000">
            <a:off x="3125663" y="2364074"/>
            <a:ext cx="594139" cy="2326326"/>
          </a:xfrm>
          <a:custGeom>
            <a:avLst/>
            <a:gdLst/>
            <a:ahLst/>
            <a:cxnLst/>
            <a:rect l="l" t="t" r="r" b="b"/>
            <a:pathLst>
              <a:path w="792185" h="3101364">
                <a:moveTo>
                  <a:pt x="0" y="3101364"/>
                </a:moveTo>
                <a:lnTo>
                  <a:pt x="0" y="245938"/>
                </a:lnTo>
                <a:lnTo>
                  <a:pt x="253975" y="245938"/>
                </a:lnTo>
                <a:lnTo>
                  <a:pt x="396619" y="0"/>
                </a:lnTo>
                <a:lnTo>
                  <a:pt x="539263" y="245938"/>
                </a:lnTo>
                <a:lnTo>
                  <a:pt x="792185" y="245938"/>
                </a:lnTo>
                <a:lnTo>
                  <a:pt x="792185" y="3101364"/>
                </a:lnTo>
                <a:close/>
              </a:path>
            </a:pathLst>
          </a:custGeom>
          <a:gradFill>
            <a:gsLst>
              <a:gs pos="0">
                <a:srgbClr val="0070C0">
                  <a:shade val="30000"/>
                  <a:satMod val="115000"/>
                </a:srgbClr>
              </a:gs>
              <a:gs pos="44000">
                <a:srgbClr val="0070C0">
                  <a:shade val="67500"/>
                  <a:satMod val="115000"/>
                </a:srgbClr>
              </a:gs>
              <a:gs pos="100000">
                <a:srgbClr val="00B0F0"/>
              </a:gs>
            </a:gsLst>
            <a:lin ang="19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68580" tIns="34290" rIns="68580" bIns="34290" rtlCol="0" anchor="ctr"/>
          <a:lstStyle/>
          <a:p>
            <a:pPr lvl="0" algn="ctr"/>
            <a:r>
              <a:rPr lang="zh-CN" altLang="en-US" sz="1500">
                <a:solidFill>
                  <a:prstClr val="white"/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734039" y="1485793"/>
            <a:ext cx="2916704" cy="5493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734039" y="2067453"/>
            <a:ext cx="2916704" cy="5493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34039" y="2659624"/>
            <a:ext cx="2916704" cy="5493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734039" y="3257055"/>
            <a:ext cx="2916704" cy="5493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点击输入简要文本内容，文字内容需概况精炼的说明该分项内容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……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右大括号 28"/>
          <p:cNvSpPr/>
          <p:nvPr/>
        </p:nvSpPr>
        <p:spPr>
          <a:xfrm>
            <a:off x="7758768" y="1621358"/>
            <a:ext cx="216052" cy="2036437"/>
          </a:xfrm>
          <a:prstGeom prst="rightBrace">
            <a:avLst/>
          </a:prstGeom>
          <a:ln>
            <a:solidFill>
              <a:srgbClr val="1314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671085" y="199544"/>
            <a:ext cx="37112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34037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9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98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37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760"/>
                            </p:stCondLst>
                            <p:childTnLst>
                              <p:par>
                                <p:cTn id="70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/>
      <p:bldP spid="2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7863"/>
            <a:ext cx="9144000" cy="1438416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0" y="2427734"/>
            <a:ext cx="9144000" cy="2715766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2B94B6">
                  <a:alpha val="45000"/>
                </a:srgbClr>
              </a:gs>
              <a:gs pos="43000">
                <a:srgbClr val="00A4E6"/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0" t="100000" r="66593" b="-489"/>
          <a:stretch>
            <a:fillRect/>
          </a:stretch>
        </p:blipFill>
        <p:spPr>
          <a:xfrm>
            <a:off x="8022787" y="4639227"/>
            <a:ext cx="41510" cy="20755"/>
          </a:xfrm>
          <a:custGeom>
            <a:avLst/>
            <a:gdLst>
              <a:gd name="connsiteX0" fmla="*/ 0 w 41510"/>
              <a:gd name="connsiteY0" fmla="*/ 0 h 20755"/>
              <a:gd name="connsiteX1" fmla="*/ 41510 w 41510"/>
              <a:gd name="connsiteY1" fmla="*/ 0 h 20755"/>
              <a:gd name="connsiteX2" fmla="*/ 20755 w 41510"/>
              <a:gd name="connsiteY2" fmla="*/ 20755 h 20755"/>
              <a:gd name="connsiteX3" fmla="*/ 0 w 41510"/>
              <a:gd name="connsiteY3" fmla="*/ 0 h 20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510" h="20755">
                <a:moveTo>
                  <a:pt x="0" y="0"/>
                </a:moveTo>
                <a:lnTo>
                  <a:pt x="41510" y="0"/>
                </a:lnTo>
                <a:lnTo>
                  <a:pt x="20755" y="2075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5" name="文本框 24"/>
          <p:cNvSpPr txBox="1"/>
          <p:nvPr/>
        </p:nvSpPr>
        <p:spPr>
          <a:xfrm>
            <a:off x="5322321" y="-858602"/>
            <a:ext cx="3254417" cy="3796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9900" dirty="0" smtClean="0">
                <a:gradFill flip="none" rotWithShape="1">
                  <a:gsLst>
                    <a:gs pos="20000">
                      <a:srgbClr val="88CBDC">
                        <a:alpha val="0"/>
                      </a:srgbClr>
                    </a:gs>
                    <a:gs pos="68000">
                      <a:srgbClr val="00A4E6"/>
                    </a:gs>
                  </a:gsLst>
                  <a:lin ang="16200000" scaled="1"/>
                  <a:tileRect/>
                </a:gra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02</a:t>
            </a:r>
            <a:endParaRPr lang="zh-CN" altLang="en-US" sz="19900" dirty="0" smtClean="0">
              <a:gradFill flip="none" rotWithShape="1">
                <a:gsLst>
                  <a:gs pos="20000">
                    <a:srgbClr val="88CBDC">
                      <a:alpha val="0"/>
                    </a:srgbClr>
                  </a:gs>
                  <a:gs pos="68000">
                    <a:srgbClr val="00A4E6"/>
                  </a:gs>
                </a:gsLst>
                <a:lin ang="16200000" scaled="1"/>
                <a:tileRect/>
              </a:gra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18981" y="3018651"/>
            <a:ext cx="52661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单击此处添加标题文本</a:t>
            </a:r>
          </a:p>
        </p:txBody>
      </p:sp>
      <p:sp>
        <p:nvSpPr>
          <p:cNvPr id="10" name="矩形 9"/>
          <p:cNvSpPr/>
          <p:nvPr/>
        </p:nvSpPr>
        <p:spPr>
          <a:xfrm>
            <a:off x="2201286" y="3715822"/>
            <a:ext cx="69015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点击输入简要文本内容，文字内容需概况精炼的说明该分项内容……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-417009" y="1111054"/>
            <a:ext cx="2644124" cy="2625690"/>
            <a:chOff x="5685400" y="302836"/>
            <a:chExt cx="4713457" cy="4680599"/>
          </a:xfrm>
        </p:grpSpPr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16" r="33546"/>
            <a:stretch>
              <a:fillRect/>
            </a:stretch>
          </p:blipFill>
          <p:spPr>
            <a:xfrm>
              <a:off x="5953699" y="463179"/>
              <a:ext cx="4198413" cy="4196386"/>
            </a:xfrm>
            <a:custGeom>
              <a:avLst/>
              <a:gdLst>
                <a:gd name="connsiteX0" fmla="*/ 2089843 w 4198413"/>
                <a:gd name="connsiteY0" fmla="*/ 0 h 4196386"/>
                <a:gd name="connsiteX1" fmla="*/ 4198413 w 4198413"/>
                <a:gd name="connsiteY1" fmla="*/ 2108571 h 4196386"/>
                <a:gd name="connsiteX2" fmla="*/ 2110598 w 4198413"/>
                <a:gd name="connsiteY2" fmla="*/ 4196386 h 4196386"/>
                <a:gd name="connsiteX3" fmla="*/ 2069088 w 4198413"/>
                <a:gd name="connsiteY3" fmla="*/ 4196386 h 4196386"/>
                <a:gd name="connsiteX4" fmla="*/ 0 w 4198413"/>
                <a:gd name="connsiteY4" fmla="*/ 2127299 h 4196386"/>
                <a:gd name="connsiteX5" fmla="*/ 0 w 4198413"/>
                <a:gd name="connsiteY5" fmla="*/ 2089843 h 4196386"/>
                <a:gd name="connsiteX6" fmla="*/ 2089843 w 4198413"/>
                <a:gd name="connsiteY6" fmla="*/ 0 h 4196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8413" h="4196386">
                  <a:moveTo>
                    <a:pt x="2089843" y="0"/>
                  </a:moveTo>
                  <a:lnTo>
                    <a:pt x="4198413" y="2108571"/>
                  </a:lnTo>
                  <a:lnTo>
                    <a:pt x="2110598" y="4196386"/>
                  </a:lnTo>
                  <a:lnTo>
                    <a:pt x="2069088" y="4196386"/>
                  </a:lnTo>
                  <a:lnTo>
                    <a:pt x="0" y="2127299"/>
                  </a:lnTo>
                  <a:lnTo>
                    <a:pt x="0" y="2089843"/>
                  </a:lnTo>
                  <a:lnTo>
                    <a:pt x="2089843" y="0"/>
                  </a:lnTo>
                  <a:close/>
                </a:path>
              </a:pathLst>
            </a:custGeom>
          </p:spPr>
        </p:pic>
        <p:sp>
          <p:nvSpPr>
            <p:cNvPr id="44" name="任意多边形 43"/>
            <p:cNvSpPr/>
            <p:nvPr/>
          </p:nvSpPr>
          <p:spPr>
            <a:xfrm rot="2700000">
              <a:off x="5685400" y="302836"/>
              <a:ext cx="4680599" cy="4680600"/>
            </a:xfrm>
            <a:custGeom>
              <a:avLst/>
              <a:gdLst>
                <a:gd name="connsiteX0" fmla="*/ 0 w 4680599"/>
                <a:gd name="connsiteY0" fmla="*/ 0 h 4680600"/>
                <a:gd name="connsiteX1" fmla="*/ 4680599 w 4680599"/>
                <a:gd name="connsiteY1" fmla="*/ 0 h 4680600"/>
                <a:gd name="connsiteX2" fmla="*/ 4680599 w 4680599"/>
                <a:gd name="connsiteY2" fmla="*/ 4680599 h 4680600"/>
                <a:gd name="connsiteX3" fmla="*/ 0 w 4680599"/>
                <a:gd name="connsiteY3" fmla="*/ 4680600 h 4680600"/>
                <a:gd name="connsiteX4" fmla="*/ 0 w 4680599"/>
                <a:gd name="connsiteY4" fmla="*/ 0 h 4680600"/>
                <a:gd name="connsiteX5" fmla="*/ 813656 w 4680599"/>
                <a:gd name="connsiteY5" fmla="*/ 813659 h 4680600"/>
                <a:gd name="connsiteX6" fmla="*/ 813656 w 4680599"/>
                <a:gd name="connsiteY6" fmla="*/ 3765987 h 4680600"/>
                <a:gd name="connsiteX7" fmla="*/ 3765984 w 4680599"/>
                <a:gd name="connsiteY7" fmla="*/ 3765987 h 4680600"/>
                <a:gd name="connsiteX8" fmla="*/ 3765984 w 4680599"/>
                <a:gd name="connsiteY8" fmla="*/ 813659 h 4680600"/>
                <a:gd name="connsiteX9" fmla="*/ 813656 w 4680599"/>
                <a:gd name="connsiteY9" fmla="*/ 813659 h 468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80599" h="4680600">
                  <a:moveTo>
                    <a:pt x="0" y="0"/>
                  </a:moveTo>
                  <a:lnTo>
                    <a:pt x="4680599" y="0"/>
                  </a:lnTo>
                  <a:lnTo>
                    <a:pt x="4680599" y="4680599"/>
                  </a:lnTo>
                  <a:lnTo>
                    <a:pt x="0" y="4680600"/>
                  </a:lnTo>
                  <a:lnTo>
                    <a:pt x="0" y="0"/>
                  </a:lnTo>
                  <a:close/>
                  <a:moveTo>
                    <a:pt x="813656" y="813659"/>
                  </a:moveTo>
                  <a:lnTo>
                    <a:pt x="813656" y="3765987"/>
                  </a:lnTo>
                  <a:lnTo>
                    <a:pt x="3765984" y="3765987"/>
                  </a:lnTo>
                  <a:lnTo>
                    <a:pt x="3765984" y="813659"/>
                  </a:lnTo>
                  <a:lnTo>
                    <a:pt x="813656" y="813659"/>
                  </a:lnTo>
                  <a:close/>
                </a:path>
              </a:pathLst>
            </a:custGeom>
            <a:gradFill>
              <a:gsLst>
                <a:gs pos="0">
                  <a:srgbClr val="004785"/>
                </a:gs>
                <a:gs pos="100000">
                  <a:srgbClr val="00A4E6"/>
                </a:gs>
              </a:gsLst>
              <a:lin ang="13500000" scaled="1"/>
            </a:gradFill>
            <a:ln>
              <a:noFill/>
            </a:ln>
            <a:effectLst>
              <a:innerShdw blurRad="317500" dist="889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任意多边形 51"/>
            <p:cNvSpPr/>
            <p:nvPr/>
          </p:nvSpPr>
          <p:spPr>
            <a:xfrm rot="2700000">
              <a:off x="9905365" y="2306273"/>
              <a:ext cx="493492" cy="493492"/>
            </a:xfrm>
            <a:custGeom>
              <a:avLst/>
              <a:gdLst>
                <a:gd name="connsiteX0" fmla="*/ 0 w 2952328"/>
                <a:gd name="connsiteY0" fmla="*/ 0 h 2952328"/>
                <a:gd name="connsiteX1" fmla="*/ 2952328 w 2952328"/>
                <a:gd name="connsiteY1" fmla="*/ 0 h 2952328"/>
                <a:gd name="connsiteX2" fmla="*/ 2952328 w 2952328"/>
                <a:gd name="connsiteY2" fmla="*/ 2952328 h 2952328"/>
                <a:gd name="connsiteX3" fmla="*/ 0 w 2952328"/>
                <a:gd name="connsiteY3" fmla="*/ 2952328 h 2952328"/>
                <a:gd name="connsiteX4" fmla="*/ 0 w 2952328"/>
                <a:gd name="connsiteY4" fmla="*/ 0 h 295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328" h="2952328">
                  <a:moveTo>
                    <a:pt x="0" y="0"/>
                  </a:moveTo>
                  <a:lnTo>
                    <a:pt x="2952328" y="0"/>
                  </a:lnTo>
                  <a:lnTo>
                    <a:pt x="2952328" y="2952328"/>
                  </a:lnTo>
                  <a:lnTo>
                    <a:pt x="0" y="29523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242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CORM_RATE_SLIDES" val="1"/>
  <p:tag name="ISPRING_SCORM_RATE_QUIZZES" val="0"/>
  <p:tag name="ISPRING_SCORM_PASSING_SCORE" val="100.0000000000"/>
  <p:tag name="ISPRING_RESOURCE_PATHS_HASH_2" val="9599d5849e1f472306e21a7874531e4e731492"/>
</p:tagLst>
</file>

<file path=ppt/theme/theme1.xml><?xml version="1.0" encoding="utf-8"?>
<a:theme xmlns:a="http://schemas.openxmlformats.org/drawingml/2006/main" name="A000120140530A99PPBG">
  <a:themeElements>
    <a:clrScheme name="自定义 570">
      <a:dk1>
        <a:srgbClr val="47494B"/>
      </a:dk1>
      <a:lt1>
        <a:srgbClr val="FFFFFF"/>
      </a:lt1>
      <a:dk2>
        <a:srgbClr val="454749"/>
      </a:dk2>
      <a:lt2>
        <a:srgbClr val="FFFFFF"/>
      </a:lt2>
      <a:accent1>
        <a:srgbClr val="046FB6"/>
      </a:accent1>
      <a:accent2>
        <a:srgbClr val="22B1DE"/>
      </a:accent2>
      <a:accent3>
        <a:srgbClr val="7B93D7"/>
      </a:accent3>
      <a:accent4>
        <a:srgbClr val="5D76BA"/>
      </a:accent4>
      <a:accent5>
        <a:srgbClr val="00B050"/>
      </a:accent5>
      <a:accent6>
        <a:srgbClr val="FFC000"/>
      </a:accent6>
      <a:hlink>
        <a:srgbClr val="00B0F0"/>
      </a:hlink>
      <a:folHlink>
        <a:srgbClr val="AFB2B4"/>
      </a:folHlink>
    </a:clrScheme>
    <a:fontScheme name="mgl3hemo">
      <a:majorFont>
        <a:latin typeface=""/>
        <a:ea typeface="阿里巴巴普惠体 R"/>
        <a:cs typeface=""/>
      </a:majorFont>
      <a:minorFont>
        <a:latin typeface=""/>
        <a:ea typeface="阿里巴巴普惠体 R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A000120150508A15KPBG</Template>
  <TotalTime>704</TotalTime>
  <Words>3223</Words>
  <Application>Microsoft Office PowerPoint</Application>
  <PresentationFormat>全屏显示(16:9)</PresentationFormat>
  <Paragraphs>330</Paragraphs>
  <Slides>31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3" baseType="lpstr">
      <vt:lpstr>Agency FB</vt:lpstr>
      <vt:lpstr>阿里巴巴普惠体 H</vt:lpstr>
      <vt:lpstr>阿里巴巴普惠体 L</vt:lpstr>
      <vt:lpstr>阿里巴巴普惠体 R</vt:lpstr>
      <vt:lpstr>宋体</vt:lpstr>
      <vt:lpstr>微软雅黑</vt:lpstr>
      <vt:lpstr>幼圆</vt:lpstr>
      <vt:lpstr>Arial</vt:lpstr>
      <vt:lpstr>Calibri</vt:lpstr>
      <vt:lpstr>Impact</vt:lpstr>
      <vt:lpstr>Wingdings 2</vt:lpstr>
      <vt:lpstr>A000120140530A99PPBG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www.51pptmoban.com</Manager>
  <Company>www.51pptmoban.com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几何风</dc:title>
  <dc:creator>51PPT模板网</dc:creator>
  <dc:description>www.51pptmoban.com</dc:description>
  <cp:lastModifiedBy>Microsoft 帐户</cp:lastModifiedBy>
  <cp:revision>155</cp:revision>
  <dcterms:created xsi:type="dcterms:W3CDTF">2015-05-25T04:18:05Z</dcterms:created>
  <dcterms:modified xsi:type="dcterms:W3CDTF">2021-03-18T14:28:44Z</dcterms:modified>
</cp:coreProperties>
</file>

<file path=docProps/thumbnail.jpeg>
</file>